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201" r:id="rId1"/>
  </p:sldMasterIdLst>
  <p:notesMasterIdLst>
    <p:notesMasterId r:id="rId3"/>
  </p:notesMasterIdLst>
  <p:sldIdLst>
    <p:sldId id="256" r:id="rId2"/>
  </p:sldIdLst>
  <p:sldSz cx="19008725" cy="33804225"/>
  <p:notesSz cx="7559675" cy="10691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77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77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77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77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77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77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77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77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77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28">
          <p15:clr>
            <a:srgbClr val="A4A3A4"/>
          </p15:clr>
        </p15:guide>
        <p15:guide id="2" pos="190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1E5A"/>
    <a:srgbClr val="12148C"/>
    <a:srgbClr val="055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4"/>
    <p:restoredTop sz="94720"/>
  </p:normalViewPr>
  <p:slideViewPr>
    <p:cSldViewPr>
      <p:cViewPr>
        <p:scale>
          <a:sx n="108" d="100"/>
          <a:sy n="108" d="100"/>
        </p:scale>
        <p:origin x="200" y="144"/>
      </p:cViewPr>
      <p:guideLst>
        <p:guide orient="horz" pos="1428"/>
        <p:guide pos="1901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8A1E120E-7FDE-2F5B-A59D-D5C28CEA4EEB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652713" y="812800"/>
            <a:ext cx="225107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4245E94-B925-74AA-AADE-BE42203B45A6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FF7227B-002E-3934-DC67-7CCE74C2142D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107059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Arial Unicode MS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1FA34CB-468A-CC26-6303-6894A098D5CD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107059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Arial Unicode MS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692A689-06EA-1606-652A-E22FC10E636A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107059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Arial Unicode MS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FCFE86B6-2C6D-4BE9-AA39-905893CD5CF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fld id="{FD63C7D1-CC47-B346-833A-AB01D5D45C5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2921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8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485775" indent="-180975" algn="l" defTabSz="2921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8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750888" indent="-146050" algn="l" defTabSz="2921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8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052513" indent="-146050" algn="l" defTabSz="2921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8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1354138" indent="-146050" algn="l" defTabSz="2921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8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1509678" algn="l" defTabSz="603872" rtl="0" eaLnBrk="1" latinLnBrk="0" hangingPunct="1">
      <a:defRPr sz="831" kern="1200">
        <a:solidFill>
          <a:schemeClr val="tx1"/>
        </a:solidFill>
        <a:latin typeface="+mn-lt"/>
        <a:ea typeface="+mn-ea"/>
        <a:cs typeface="+mn-cs"/>
      </a:defRPr>
    </a:lvl6pPr>
    <a:lvl7pPr marL="1811614" algn="l" defTabSz="603872" rtl="0" eaLnBrk="1" latinLnBrk="0" hangingPunct="1">
      <a:defRPr sz="831" kern="1200">
        <a:solidFill>
          <a:schemeClr val="tx1"/>
        </a:solidFill>
        <a:latin typeface="+mn-lt"/>
        <a:ea typeface="+mn-ea"/>
        <a:cs typeface="+mn-cs"/>
      </a:defRPr>
    </a:lvl7pPr>
    <a:lvl8pPr marL="2113547" algn="l" defTabSz="603872" rtl="0" eaLnBrk="1" latinLnBrk="0" hangingPunct="1">
      <a:defRPr sz="831" kern="1200">
        <a:solidFill>
          <a:schemeClr val="tx1"/>
        </a:solidFill>
        <a:latin typeface="+mn-lt"/>
        <a:ea typeface="+mn-ea"/>
        <a:cs typeface="+mn-cs"/>
      </a:defRPr>
    </a:lvl8pPr>
    <a:lvl9pPr marL="2415483" algn="l" defTabSz="603872" rtl="0" eaLnBrk="1" latinLnBrk="0" hangingPunct="1">
      <a:defRPr sz="83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>
            <a:extLst>
              <a:ext uri="{FF2B5EF4-FFF2-40B4-BE49-F238E27FC236}">
                <a16:creationId xmlns:a16="http://schemas.microsoft.com/office/drawing/2014/main" id="{1A170D07-8F8D-0957-87AB-54BCFB73714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8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482600" indent="-1809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8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746125" indent="-1460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8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046163" indent="-1460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8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344613" indent="-1460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8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1801813" indent="-14605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8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259013" indent="-14605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8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2716213" indent="-14605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8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173413" indent="-14605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8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7F57E1-27B0-F747-AC43-5FCF97FAA4BA}" type="slidenum">
              <a:rPr lang="en-GB" altLang="en-US" sz="1400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altLang="en-US" sz="1400"/>
          </a:p>
        </p:txBody>
      </p:sp>
      <p:sp>
        <p:nvSpPr>
          <p:cNvPr id="4099" name="Rectangle 1">
            <a:extLst>
              <a:ext uri="{FF2B5EF4-FFF2-40B4-BE49-F238E27FC236}">
                <a16:creationId xmlns:a16="http://schemas.microsoft.com/office/drawing/2014/main" id="{D678DB47-D74A-AA71-B76E-178370B750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52713" y="812800"/>
            <a:ext cx="225266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9CE45F74-BF1E-D174-C67B-E2191F1E05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 defTabSz="255207">
              <a:defRPr/>
            </a:pPr>
            <a:endParaRPr lang="en-US" altLang="en-US" sz="72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D52D08F2-3267-3190-B2F5-72B0B2E22E9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9862800" cy="33780413"/>
            <a:chOff x="1524000" y="0"/>
            <a:chExt cx="9555163" cy="6853238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8A1EA062-BF01-D566-B796-3008C1078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>
                <a:gd name="T0" fmla="*/ 1362 w 1648"/>
                <a:gd name="T1" fmla="*/ 1161 h 1161"/>
                <a:gd name="T2" fmla="*/ 1097 w 1648"/>
                <a:gd name="T3" fmla="*/ 326 h 1161"/>
                <a:gd name="T4" fmla="*/ 470 w 1648"/>
                <a:gd name="T5" fmla="*/ 14 h 1161"/>
                <a:gd name="T6" fmla="*/ 0 w 1648"/>
                <a:gd name="T7" fmla="*/ 138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9F871EE8-5AA3-139E-586E-45C4C59A3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>
                <a:gd name="T0" fmla="*/ 0 w 297"/>
                <a:gd name="T1" fmla="*/ 0 h 270"/>
                <a:gd name="T2" fmla="*/ 297 w 297"/>
                <a:gd name="T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AF75E17F-8D9A-BAB8-4729-7B723AFE5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>
                <a:gd name="T0" fmla="*/ 845 w 1369"/>
                <a:gd name="T1" fmla="*/ 1012 h 1012"/>
                <a:gd name="T2" fmla="*/ 1263 w 1369"/>
                <a:gd name="T3" fmla="*/ 588 h 1012"/>
                <a:gd name="T4" fmla="*/ 602 w 1369"/>
                <a:gd name="T5" fmla="*/ 49 h 1012"/>
                <a:gd name="T6" fmla="*/ 0 w 1369"/>
                <a:gd name="T7" fmla="*/ 28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58BEA6CA-7C7B-DB60-5646-CAF5AC755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>
                <a:gd name="T0" fmla="*/ 0 w 151"/>
                <a:gd name="T1" fmla="*/ 0 h 136"/>
                <a:gd name="T2" fmla="*/ 151 w 151"/>
                <a:gd name="T3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9C50489-F460-40B5-2144-40BF5A394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>
                <a:gd name="T0" fmla="*/ 1034 w 1420"/>
                <a:gd name="T1" fmla="*/ 1061 h 1061"/>
                <a:gd name="T2" fmla="*/ 1345 w 1420"/>
                <a:gd name="T3" fmla="*/ 845 h 1061"/>
                <a:gd name="T4" fmla="*/ 1249 w 1420"/>
                <a:gd name="T5" fmla="*/ 466 h 1061"/>
                <a:gd name="T6" fmla="*/ 530 w 1420"/>
                <a:gd name="T7" fmla="*/ 23 h 1061"/>
                <a:gd name="T8" fmla="*/ 0 w 1420"/>
                <a:gd name="T9" fmla="*/ 225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1E4F93B8-869C-0F6E-2E49-2B073BCCA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>
                <a:gd name="T0" fmla="*/ 1552 w 1850"/>
                <a:gd name="T1" fmla="*/ 1300 h 1300"/>
                <a:gd name="T2" fmla="*/ 1288 w 1850"/>
                <a:gd name="T3" fmla="*/ 447 h 1300"/>
                <a:gd name="T4" fmla="*/ 559 w 1850"/>
                <a:gd name="T5" fmla="*/ 37 h 1300"/>
                <a:gd name="T6" fmla="*/ 0 w 1850"/>
                <a:gd name="T7" fmla="*/ 131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556BD385-609D-E25D-D1C9-259899C40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>
                <a:gd name="T0" fmla="*/ 1725 w 2009"/>
                <a:gd name="T1" fmla="*/ 1416 h 1416"/>
                <a:gd name="T2" fmla="*/ 1492 w 2009"/>
                <a:gd name="T3" fmla="*/ 565 h 1416"/>
                <a:gd name="T4" fmla="*/ 635 w 2009"/>
                <a:gd name="T5" fmla="*/ 61 h 1416"/>
                <a:gd name="T6" fmla="*/ 0 w 2009"/>
                <a:gd name="T7" fmla="*/ 107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B8DE5112-948B-7A1F-7EAE-AC379B3BA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>
                <a:gd name="T0" fmla="*/ 1097 w 1097"/>
                <a:gd name="T1" fmla="*/ 1129 h 1129"/>
                <a:gd name="T2" fmla="*/ 709 w 1097"/>
                <a:gd name="T3" fmla="*/ 551 h 1129"/>
                <a:gd name="T4" fmla="*/ 0 w 1097"/>
                <a:gd name="T5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1C324DB4-E965-BFB2-ACB2-B8325779C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>
                <a:gd name="T0" fmla="*/ 1016 w 1016"/>
                <a:gd name="T1" fmla="*/ 1014 h 1014"/>
                <a:gd name="T2" fmla="*/ 698 w 1016"/>
                <a:gd name="T3" fmla="*/ 577 h 1014"/>
                <a:gd name="T4" fmla="*/ 0 w 1016"/>
                <a:gd name="T5" fmla="*/ 0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C14AE8BE-68C6-A770-6EBE-64F8DCD76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>
                <a:gd name="T0" fmla="*/ 976 w 976"/>
                <a:gd name="T1" fmla="*/ 967 h 967"/>
                <a:gd name="T2" fmla="*/ 686 w 976"/>
                <a:gd name="T3" fmla="*/ 580 h 967"/>
                <a:gd name="T4" fmla="*/ 0 w 976"/>
                <a:gd name="T5" fmla="*/ 0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5F237BEF-FBD1-6DF1-59E9-90DA6D283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>
                <a:gd name="T0" fmla="*/ 934 w 934"/>
                <a:gd name="T1" fmla="*/ 891 h 891"/>
                <a:gd name="T2" fmla="*/ 705 w 934"/>
                <a:gd name="T3" fmla="*/ 599 h 891"/>
                <a:gd name="T4" fmla="*/ 0 w 934"/>
                <a:gd name="T5" fmla="*/ 0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F8C14E44-4FE9-A8BC-8534-89635F693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>
                <a:gd name="T0" fmla="*/ 879 w 879"/>
                <a:gd name="T1" fmla="*/ 838 h 838"/>
                <a:gd name="T2" fmla="*/ 698 w 879"/>
                <a:gd name="T3" fmla="*/ 611 h 838"/>
                <a:gd name="T4" fmla="*/ 0 w 879"/>
                <a:gd name="T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BC0AF19B-A0A9-3045-4C10-34525567F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>
                <a:gd name="T0" fmla="*/ 794 w 794"/>
                <a:gd name="T1" fmla="*/ 807 h 807"/>
                <a:gd name="T2" fmla="*/ 648 w 794"/>
                <a:gd name="T3" fmla="*/ 617 h 807"/>
                <a:gd name="T4" fmla="*/ 0 w 794"/>
                <a:gd name="T5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833C69C7-1007-1D43-673A-CF24F3681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>
                <a:gd name="T0" fmla="*/ 397 w 397"/>
                <a:gd name="T1" fmla="*/ 285 h 285"/>
                <a:gd name="T2" fmla="*/ 0 w 397"/>
                <a:gd name="T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DBAF5BBF-BE1D-C40C-E9BC-76189A869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>
                <a:gd name="T0" fmla="*/ 299 w 299"/>
                <a:gd name="T1" fmla="*/ 233 h 233"/>
                <a:gd name="T2" fmla="*/ 0 w 299"/>
                <a:gd name="T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48C7A1CC-4473-88DB-C037-899BB72C2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>
                <a:gd name="T0" fmla="*/ 0 w 134"/>
                <a:gd name="T1" fmla="*/ 0 h 76"/>
                <a:gd name="T2" fmla="*/ 134 w 134"/>
                <a:gd name="T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ED95DC5F-13E3-0E0C-904E-E4FCE61BD10A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5759450"/>
            <a:ext cx="13692188" cy="22367875"/>
            <a:chOff x="1283114" y="1168329"/>
            <a:chExt cx="6586124" cy="453781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92B8D6D-3212-0473-87A9-2F3B6E42DDB0}"/>
                </a:ext>
              </a:extLst>
            </p:cNvPr>
            <p:cNvSpPr/>
            <p:nvPr/>
          </p:nvSpPr>
          <p:spPr>
            <a:xfrm>
              <a:off x="1283114" y="1168329"/>
              <a:ext cx="6586124" cy="7313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D287A03-7E2A-D238-6BA7-0DFC320A0522}"/>
                </a:ext>
              </a:extLst>
            </p:cNvPr>
            <p:cNvSpPr/>
            <p:nvPr/>
          </p:nvSpPr>
          <p:spPr>
            <a:xfrm>
              <a:off x="1283114" y="1973155"/>
              <a:ext cx="6586124" cy="3384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39">
              <a:extLst>
                <a:ext uri="{FF2B5EF4-FFF2-40B4-BE49-F238E27FC236}">
                  <a16:creationId xmlns:a16="http://schemas.microsoft.com/office/drawing/2014/main" id="{77E84F26-385E-F7AE-A4E0-E455E0E0D1F3}"/>
                </a:ext>
              </a:extLst>
            </p:cNvPr>
            <p:cNvSpPr/>
            <p:nvPr/>
          </p:nvSpPr>
          <p:spPr>
            <a:xfrm rot="10800000">
              <a:off x="4362748" y="5355100"/>
              <a:ext cx="407003" cy="35104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25306" y="10130808"/>
            <a:ext cx="13363576" cy="8924927"/>
          </a:xfrm>
        </p:spPr>
        <p:txBody>
          <a:bodyPr bIns="0" anchor="b"/>
          <a:lstStyle>
            <a:lvl1pPr algn="ctr">
              <a:lnSpc>
                <a:spcPct val="80000"/>
              </a:lnSpc>
              <a:defRPr sz="9978" spc="-235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5306" y="19428271"/>
            <a:ext cx="13363576" cy="6576100"/>
          </a:xfrm>
        </p:spPr>
        <p:txBody>
          <a:bodyPr tIns="0"/>
          <a:lstStyle>
            <a:lvl1pPr marL="0" indent="0" algn="ctr">
              <a:lnSpc>
                <a:spcPct val="100000"/>
              </a:lnSpc>
              <a:buNone/>
              <a:defRPr sz="3742" b="0">
                <a:solidFill>
                  <a:srgbClr val="FFFEFF"/>
                </a:solidFill>
              </a:defRPr>
            </a:lvl1pPr>
            <a:lvl2pPr marL="712821" indent="0" algn="ctr">
              <a:buNone/>
              <a:defRPr sz="3118"/>
            </a:lvl2pPr>
            <a:lvl3pPr marL="1425641" indent="0" algn="ctr">
              <a:buNone/>
              <a:defRPr sz="2806"/>
            </a:lvl3pPr>
            <a:lvl4pPr marL="2138462" indent="0" algn="ctr">
              <a:buNone/>
              <a:defRPr sz="2495"/>
            </a:lvl4pPr>
            <a:lvl5pPr marL="2851282" indent="0" algn="ctr">
              <a:buNone/>
              <a:defRPr sz="2495"/>
            </a:lvl5pPr>
            <a:lvl6pPr marL="3564103" indent="0" algn="ctr">
              <a:buNone/>
              <a:defRPr sz="2495"/>
            </a:lvl6pPr>
            <a:lvl7pPr marL="4276923" indent="0" algn="ctr">
              <a:buNone/>
              <a:defRPr sz="2495"/>
            </a:lvl7pPr>
            <a:lvl8pPr marL="4989744" indent="0" algn="ctr">
              <a:buNone/>
              <a:defRPr sz="2495"/>
            </a:lvl8pPr>
            <a:lvl9pPr marL="5702564" indent="0" algn="ctr">
              <a:buNone/>
              <a:defRPr sz="2495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8ECF3FEA-D873-CD04-E145-1618E635E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/>
            </a:lvl1pPr>
          </a:lstStyle>
          <a:p>
            <a:pPr>
              <a:defRPr/>
            </a:pPr>
            <a:r>
              <a:rPr lang="en-GB" altLang="en-US"/>
              <a:t>03/01/15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C077A8E2-E022-CD60-0F6B-E3E72E500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D7A056EB-1399-2BA4-3D0C-A06DC91EE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F3108-E7A2-6740-9D1E-296E6089871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68964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DBDF005D-03F6-A23D-AA8F-F4309EC45FCE}"/>
              </a:ext>
            </a:extLst>
          </p:cNvPr>
          <p:cNvGrpSpPr>
            <a:grpSpLocks/>
          </p:cNvGrpSpPr>
          <p:nvPr/>
        </p:nvGrpSpPr>
        <p:grpSpPr bwMode="auto">
          <a:xfrm>
            <a:off x="-595313" y="0"/>
            <a:ext cx="19586576" cy="33804225"/>
            <a:chOff x="1243013" y="0"/>
            <a:chExt cx="9402763" cy="685800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B53B32C-C36D-15F5-A441-576FF8460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CCD0518-9D62-2BBC-898A-D6935539D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>
                <a:gd name="T0" fmla="*/ 219 w 219"/>
                <a:gd name="T1" fmla="*/ 69 h 69"/>
                <a:gd name="T2" fmla="*/ 0 w 219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D97BA18-6E91-6AA4-E15F-3548C5A77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>
                <a:gd name="T0" fmla="*/ 0 w 299"/>
                <a:gd name="T1" fmla="*/ 267 h 267"/>
                <a:gd name="T2" fmla="*/ 299 w 299"/>
                <a:gd name="T3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D389AA5-7831-D7A1-523D-2562D632C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AE3C9B0-9910-2DB9-AAEB-196ACC47E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>
                <a:gd name="T0" fmla="*/ 98 w 98"/>
                <a:gd name="T1" fmla="*/ 33 h 33"/>
                <a:gd name="T2" fmla="*/ 0 w 98"/>
                <a:gd name="T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4CC95F1-D611-2B7F-DFAC-8C2E7A5E6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>
                <a:gd name="T0" fmla="*/ 0 w 247"/>
                <a:gd name="T1" fmla="*/ 220 h 220"/>
                <a:gd name="T2" fmla="*/ 247 w 247"/>
                <a:gd name="T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5C8D4FC-95DC-348B-D7CD-67A02B7BE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1AF39D6-F4B1-CD59-F1C6-7FACAB046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>
                <a:gd name="T0" fmla="*/ 35 w 35"/>
                <a:gd name="T1" fmla="*/ 12 h 12"/>
                <a:gd name="T2" fmla="*/ 0 w 35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47B4778C-2B15-58C2-F6CC-20159F208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>
                <a:gd name="T0" fmla="*/ 0 w 216"/>
                <a:gd name="T1" fmla="*/ 191 h 191"/>
                <a:gd name="T2" fmla="*/ 216 w 216"/>
                <a:gd name="T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E2B9AF3-5726-1AA5-60D4-AAE1EE186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E871DEA-6FDF-40A4-1689-8B1AACC4A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>
                <a:gd name="T0" fmla="*/ 0 w 182"/>
                <a:gd name="T1" fmla="*/ 167 h 167"/>
                <a:gd name="T2" fmla="*/ 182 w 182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393CDDD-3B01-0D4E-991C-F97408AD4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A6ABE457-A516-FA08-D544-B735B5D3E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>
                <a:gd name="T0" fmla="*/ 0 w 145"/>
                <a:gd name="T1" fmla="*/ 133 h 133"/>
                <a:gd name="T2" fmla="*/ 145 w 145"/>
                <a:gd name="T3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9FDB23D9-F99E-D5BC-6259-EF536CB95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A9FE87F6-8E48-3BDE-E051-05E312C78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>
                <a:gd name="T0" fmla="*/ 0 w 80"/>
                <a:gd name="T1" fmla="*/ 69 h 69"/>
                <a:gd name="T2" fmla="*/ 80 w 80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A947A8AE-D8D6-8203-4919-62C24930E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2688FB2-FF11-7657-AADB-42F3B9F80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4FBD7000-C77B-BEA0-C94B-26331661A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>
                <a:gd name="T0" fmla="*/ 304 w 304"/>
                <a:gd name="T1" fmla="*/ 0 h 427"/>
                <a:gd name="T2" fmla="*/ 0 w 304"/>
                <a:gd name="T3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973F15FC-F8CB-A496-0234-0C0B9C06E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>
                <a:gd name="T0" fmla="*/ 262 w 262"/>
                <a:gd name="T1" fmla="*/ 0 h 345"/>
                <a:gd name="T2" fmla="*/ 0 w 262"/>
                <a:gd name="T3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19F54FB-6FC8-4C5F-A90B-0018EDB67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>
                <a:gd name="T0" fmla="*/ 218 w 218"/>
                <a:gd name="T1" fmla="*/ 0 h 255"/>
                <a:gd name="T2" fmla="*/ 0 w 218"/>
                <a:gd name="T3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5" name="Group 27">
            <a:extLst>
              <a:ext uri="{FF2B5EF4-FFF2-40B4-BE49-F238E27FC236}">
                <a16:creationId xmlns:a16="http://schemas.microsoft.com/office/drawing/2014/main" id="{CE0834C0-DEFA-574E-D48C-4BC64A6BB590}"/>
              </a:ext>
            </a:extLst>
          </p:cNvPr>
          <p:cNvGrpSpPr>
            <a:grpSpLocks/>
          </p:cNvGrpSpPr>
          <p:nvPr/>
        </p:nvGrpSpPr>
        <p:grpSpPr bwMode="auto">
          <a:xfrm>
            <a:off x="1330325" y="8377238"/>
            <a:ext cx="6832600" cy="17106900"/>
            <a:chOff x="640080" y="1699589"/>
            <a:chExt cx="3286552" cy="347042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8E609E-FEFB-CDA7-FA24-93F4C0856884}"/>
                </a:ext>
              </a:extLst>
            </p:cNvPr>
            <p:cNvSpPr/>
            <p:nvPr/>
          </p:nvSpPr>
          <p:spPr>
            <a:xfrm>
              <a:off x="644662" y="1699589"/>
              <a:ext cx="3277389" cy="5030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2">
              <a:extLst>
                <a:ext uri="{FF2B5EF4-FFF2-40B4-BE49-F238E27FC236}">
                  <a16:creationId xmlns:a16="http://schemas.microsoft.com/office/drawing/2014/main" id="{FFB0B36F-239B-7A7D-6B54-291DAD9B8344}"/>
                </a:ext>
              </a:extLst>
            </p:cNvPr>
            <p:cNvSpPr/>
            <p:nvPr/>
          </p:nvSpPr>
          <p:spPr>
            <a:xfrm rot="10800000">
              <a:off x="2125290" y="4897555"/>
              <a:ext cx="316132" cy="27245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62E653-A912-105C-8B39-420C43347B91}"/>
                </a:ext>
              </a:extLst>
            </p:cNvPr>
            <p:cNvSpPr/>
            <p:nvPr/>
          </p:nvSpPr>
          <p:spPr>
            <a:xfrm>
              <a:off x="640080" y="2275738"/>
              <a:ext cx="3286552" cy="26243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296" y="11583167"/>
            <a:ext cx="6469386" cy="12150159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9416" y="3959037"/>
            <a:ext cx="8505303" cy="25871333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DB58172A-A7B6-640F-3C68-22F5CAF4C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03/01/15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6E371E59-8108-AB61-B932-991A7A8D2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6D033E3C-5273-F902-14DF-187B4C9A6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56D72-D11F-0844-8632-A4CC13AA4B6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815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E501E3C9-88E7-A87A-FF2F-473BEA6825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9862800" cy="33780413"/>
            <a:chOff x="1524000" y="0"/>
            <a:chExt cx="9555163" cy="6853238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B3202E6-C1F4-6ACD-182E-1E8516802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>
                <a:gd name="T0" fmla="*/ 1362 w 1648"/>
                <a:gd name="T1" fmla="*/ 1161 h 1161"/>
                <a:gd name="T2" fmla="*/ 1097 w 1648"/>
                <a:gd name="T3" fmla="*/ 326 h 1161"/>
                <a:gd name="T4" fmla="*/ 470 w 1648"/>
                <a:gd name="T5" fmla="*/ 14 h 1161"/>
                <a:gd name="T6" fmla="*/ 0 w 1648"/>
                <a:gd name="T7" fmla="*/ 138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32034D4-BEBA-4910-E716-FB59403AC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>
                <a:gd name="T0" fmla="*/ 0 w 297"/>
                <a:gd name="T1" fmla="*/ 0 h 270"/>
                <a:gd name="T2" fmla="*/ 297 w 297"/>
                <a:gd name="T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CF84DE6C-E1AA-C8A0-0AA0-BF5AC519F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>
                <a:gd name="T0" fmla="*/ 845 w 1369"/>
                <a:gd name="T1" fmla="*/ 1012 h 1012"/>
                <a:gd name="T2" fmla="*/ 1263 w 1369"/>
                <a:gd name="T3" fmla="*/ 588 h 1012"/>
                <a:gd name="T4" fmla="*/ 602 w 1369"/>
                <a:gd name="T5" fmla="*/ 49 h 1012"/>
                <a:gd name="T6" fmla="*/ 0 w 1369"/>
                <a:gd name="T7" fmla="*/ 28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D0838D95-53E9-B9CE-2A58-3967F4AD4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>
                <a:gd name="T0" fmla="*/ 0 w 151"/>
                <a:gd name="T1" fmla="*/ 0 h 136"/>
                <a:gd name="T2" fmla="*/ 151 w 151"/>
                <a:gd name="T3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73F6FACC-F32F-5AAC-F241-6CE5509AD5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>
                <a:gd name="T0" fmla="*/ 1034 w 1420"/>
                <a:gd name="T1" fmla="*/ 1061 h 1061"/>
                <a:gd name="T2" fmla="*/ 1345 w 1420"/>
                <a:gd name="T3" fmla="*/ 845 h 1061"/>
                <a:gd name="T4" fmla="*/ 1249 w 1420"/>
                <a:gd name="T5" fmla="*/ 466 h 1061"/>
                <a:gd name="T6" fmla="*/ 530 w 1420"/>
                <a:gd name="T7" fmla="*/ 23 h 1061"/>
                <a:gd name="T8" fmla="*/ 0 w 1420"/>
                <a:gd name="T9" fmla="*/ 225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220519DD-1EE6-0F5C-C8D7-0024AAD56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>
                <a:gd name="T0" fmla="*/ 1552 w 1850"/>
                <a:gd name="T1" fmla="*/ 1300 h 1300"/>
                <a:gd name="T2" fmla="*/ 1288 w 1850"/>
                <a:gd name="T3" fmla="*/ 447 h 1300"/>
                <a:gd name="T4" fmla="*/ 559 w 1850"/>
                <a:gd name="T5" fmla="*/ 37 h 1300"/>
                <a:gd name="T6" fmla="*/ 0 w 1850"/>
                <a:gd name="T7" fmla="*/ 131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0C2316F6-DE24-6EF0-803B-EA66E995D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>
                <a:gd name="T0" fmla="*/ 1725 w 2009"/>
                <a:gd name="T1" fmla="*/ 1416 h 1416"/>
                <a:gd name="T2" fmla="*/ 1492 w 2009"/>
                <a:gd name="T3" fmla="*/ 565 h 1416"/>
                <a:gd name="T4" fmla="*/ 635 w 2009"/>
                <a:gd name="T5" fmla="*/ 61 h 1416"/>
                <a:gd name="T6" fmla="*/ 0 w 2009"/>
                <a:gd name="T7" fmla="*/ 107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E3B6AD77-D8B4-B362-262D-BAAE2A988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>
                <a:gd name="T0" fmla="*/ 1097 w 1097"/>
                <a:gd name="T1" fmla="*/ 1129 h 1129"/>
                <a:gd name="T2" fmla="*/ 709 w 1097"/>
                <a:gd name="T3" fmla="*/ 551 h 1129"/>
                <a:gd name="T4" fmla="*/ 0 w 1097"/>
                <a:gd name="T5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5E38A51F-9B6E-E609-8BC3-1670F1A30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>
                <a:gd name="T0" fmla="*/ 1016 w 1016"/>
                <a:gd name="T1" fmla="*/ 1014 h 1014"/>
                <a:gd name="T2" fmla="*/ 698 w 1016"/>
                <a:gd name="T3" fmla="*/ 577 h 1014"/>
                <a:gd name="T4" fmla="*/ 0 w 1016"/>
                <a:gd name="T5" fmla="*/ 0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CE8F678D-3E95-A747-605A-968AA606A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>
                <a:gd name="T0" fmla="*/ 976 w 976"/>
                <a:gd name="T1" fmla="*/ 967 h 967"/>
                <a:gd name="T2" fmla="*/ 686 w 976"/>
                <a:gd name="T3" fmla="*/ 580 h 967"/>
                <a:gd name="T4" fmla="*/ 0 w 976"/>
                <a:gd name="T5" fmla="*/ 0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B29AB951-6A68-D94C-E6C2-F4020E889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>
                <a:gd name="T0" fmla="*/ 934 w 934"/>
                <a:gd name="T1" fmla="*/ 891 h 891"/>
                <a:gd name="T2" fmla="*/ 705 w 934"/>
                <a:gd name="T3" fmla="*/ 599 h 891"/>
                <a:gd name="T4" fmla="*/ 0 w 934"/>
                <a:gd name="T5" fmla="*/ 0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4DD341B5-DCAB-158E-CCF4-1296554E9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>
                <a:gd name="T0" fmla="*/ 879 w 879"/>
                <a:gd name="T1" fmla="*/ 838 h 838"/>
                <a:gd name="T2" fmla="*/ 698 w 879"/>
                <a:gd name="T3" fmla="*/ 611 h 838"/>
                <a:gd name="T4" fmla="*/ 0 w 879"/>
                <a:gd name="T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7631041A-70F3-3299-F3B8-6D868FD8C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>
                <a:gd name="T0" fmla="*/ 794 w 794"/>
                <a:gd name="T1" fmla="*/ 807 h 807"/>
                <a:gd name="T2" fmla="*/ 648 w 794"/>
                <a:gd name="T3" fmla="*/ 617 h 807"/>
                <a:gd name="T4" fmla="*/ 0 w 794"/>
                <a:gd name="T5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A07BCEB9-B8AF-0414-D5A7-FC5673D8D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>
                <a:gd name="T0" fmla="*/ 397 w 397"/>
                <a:gd name="T1" fmla="*/ 285 h 285"/>
                <a:gd name="T2" fmla="*/ 0 w 397"/>
                <a:gd name="T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94677377-5271-C920-3EA9-D7FDEAB5A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>
                <a:gd name="T0" fmla="*/ 299 w 299"/>
                <a:gd name="T1" fmla="*/ 233 h 233"/>
                <a:gd name="T2" fmla="*/ 0 w 299"/>
                <a:gd name="T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A53C7537-47E7-61A1-ED9A-28CEE222A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>
                <a:gd name="T0" fmla="*/ 0 w 134"/>
                <a:gd name="T1" fmla="*/ 0 h 76"/>
                <a:gd name="T2" fmla="*/ 134 w 134"/>
                <a:gd name="T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38C2FB77-EFFE-B9F6-33AC-C845184CD0F5}"/>
              </a:ext>
            </a:extLst>
          </p:cNvPr>
          <p:cNvGrpSpPr>
            <a:grpSpLocks/>
          </p:cNvGrpSpPr>
          <p:nvPr/>
        </p:nvGrpSpPr>
        <p:grpSpPr bwMode="auto">
          <a:xfrm>
            <a:off x="4995863" y="5711825"/>
            <a:ext cx="8975725" cy="22367875"/>
            <a:chOff x="2403476" y="1158902"/>
            <a:chExt cx="4317684" cy="453781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D359A94-2536-B6A2-DD45-F5C7BB71A154}"/>
                </a:ext>
              </a:extLst>
            </p:cNvPr>
            <p:cNvSpPr/>
            <p:nvPr/>
          </p:nvSpPr>
          <p:spPr>
            <a:xfrm>
              <a:off x="2403476" y="1158902"/>
              <a:ext cx="4317684" cy="7313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AC1A621-3019-ACFE-4854-4AC31CCA2BDF}"/>
                </a:ext>
              </a:extLst>
            </p:cNvPr>
            <p:cNvSpPr/>
            <p:nvPr/>
          </p:nvSpPr>
          <p:spPr>
            <a:xfrm>
              <a:off x="2403476" y="1963728"/>
              <a:ext cx="4317684" cy="3384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8">
              <a:extLst>
                <a:ext uri="{FF2B5EF4-FFF2-40B4-BE49-F238E27FC236}">
                  <a16:creationId xmlns:a16="http://schemas.microsoft.com/office/drawing/2014/main" id="{BABCFC74-3000-F9ED-DD3E-BFB9AEA51388}"/>
                </a:ext>
              </a:extLst>
            </p:cNvPr>
            <p:cNvSpPr/>
            <p:nvPr/>
          </p:nvSpPr>
          <p:spPr>
            <a:xfrm rot="10800000">
              <a:off x="4358423" y="5345673"/>
              <a:ext cx="407790" cy="35104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3701" y="10000426"/>
            <a:ext cx="8654026" cy="8539653"/>
          </a:xfrm>
        </p:spPr>
        <p:txBody>
          <a:bodyPr bIns="0" anchor="b"/>
          <a:lstStyle>
            <a:lvl1pPr algn="ctr">
              <a:defRPr sz="7484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3701" y="18944456"/>
            <a:ext cx="8654026" cy="7029470"/>
          </a:xfrm>
        </p:spPr>
        <p:txBody>
          <a:bodyPr tIns="0"/>
          <a:lstStyle>
            <a:lvl1pPr marL="0" indent="0" algn="ctr">
              <a:buNone/>
              <a:defRPr sz="3326">
                <a:solidFill>
                  <a:srgbClr val="FFFEFF"/>
                </a:solidFill>
              </a:defRPr>
            </a:lvl1pPr>
            <a:lvl2pPr marL="712821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641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462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4pPr>
            <a:lvl5pPr marL="2851282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5pPr>
            <a:lvl6pPr marL="3564103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6pPr>
            <a:lvl7pPr marL="4276923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7pPr>
            <a:lvl8pPr marL="4989744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8pPr>
            <a:lvl9pPr marL="5702564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08EE202-D2C9-33DF-FD71-89AD1F927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03/01/15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F32DB1E0-3D3B-AE35-6B04-BCF235DC3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3520A95D-516D-251F-2F5D-1FEC046E7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65835-975C-B44D-9A0E-FF788FB8F16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47851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8E8E9B8B-21C7-C563-A3A9-1990006E2402}"/>
              </a:ext>
            </a:extLst>
          </p:cNvPr>
          <p:cNvGrpSpPr>
            <a:grpSpLocks/>
          </p:cNvGrpSpPr>
          <p:nvPr/>
        </p:nvGrpSpPr>
        <p:grpSpPr bwMode="auto">
          <a:xfrm>
            <a:off x="-595313" y="0"/>
            <a:ext cx="19586576" cy="33804225"/>
            <a:chOff x="1243013" y="0"/>
            <a:chExt cx="9402763" cy="6858001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167B70E-39A4-0C9C-D0D0-1E1007747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8927B9B-DD81-25C8-564C-F6B0CA895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>
                <a:gd name="T0" fmla="*/ 219 w 219"/>
                <a:gd name="T1" fmla="*/ 69 h 69"/>
                <a:gd name="T2" fmla="*/ 0 w 219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30B5F0C-4112-9C18-47A9-F73642A5C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>
                <a:gd name="T0" fmla="*/ 0 w 299"/>
                <a:gd name="T1" fmla="*/ 267 h 267"/>
                <a:gd name="T2" fmla="*/ 299 w 299"/>
                <a:gd name="T3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461A26A-B8E4-0189-516E-6986828D3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65D1CCB-5FE5-D94F-F0A3-18E00CCD0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>
                <a:gd name="T0" fmla="*/ 98 w 98"/>
                <a:gd name="T1" fmla="*/ 33 h 33"/>
                <a:gd name="T2" fmla="*/ 0 w 98"/>
                <a:gd name="T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532B62A-09BB-63A2-B612-17CE7D1EC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>
                <a:gd name="T0" fmla="*/ 0 w 247"/>
                <a:gd name="T1" fmla="*/ 220 h 220"/>
                <a:gd name="T2" fmla="*/ 247 w 247"/>
                <a:gd name="T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F3FC2648-1A63-4EB9-4821-240B8929A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0646B05-1797-96E0-258B-055B02B36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>
                <a:gd name="T0" fmla="*/ 35 w 35"/>
                <a:gd name="T1" fmla="*/ 12 h 12"/>
                <a:gd name="T2" fmla="*/ 0 w 35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35BC92B5-E4CE-3407-12CF-A3D56E0FA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>
                <a:gd name="T0" fmla="*/ 0 w 216"/>
                <a:gd name="T1" fmla="*/ 191 h 191"/>
                <a:gd name="T2" fmla="*/ 216 w 216"/>
                <a:gd name="T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F6E26C7-485D-A3BF-E6D4-D4BE956CA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2B9CAD3-C463-0A71-27DA-221E72E2B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>
                <a:gd name="T0" fmla="*/ 0 w 182"/>
                <a:gd name="T1" fmla="*/ 167 h 167"/>
                <a:gd name="T2" fmla="*/ 182 w 182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EB52C08-FAED-F399-A71B-1FC0642A7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75486F-6F1E-0063-25F4-AC7C1BC08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>
                <a:gd name="T0" fmla="*/ 0 w 145"/>
                <a:gd name="T1" fmla="*/ 133 h 133"/>
                <a:gd name="T2" fmla="*/ 145 w 145"/>
                <a:gd name="T3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9535EC8-DE94-204B-8451-A3AF72B48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FB003293-C322-EEA0-2A5F-F3EC74B31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>
                <a:gd name="T0" fmla="*/ 0 w 80"/>
                <a:gd name="T1" fmla="*/ 69 h 69"/>
                <a:gd name="T2" fmla="*/ 80 w 80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6A921D7-05B0-0A81-C290-2B271B78A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E2CFF23-F2D6-2A99-4817-7C41C37DD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472A653-F1A9-FF13-2F04-87EF69DC0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>
                <a:gd name="T0" fmla="*/ 304 w 304"/>
                <a:gd name="T1" fmla="*/ 0 h 427"/>
                <a:gd name="T2" fmla="*/ 0 w 304"/>
                <a:gd name="T3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632E45C-0D06-0E31-3966-2D79C1186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>
                <a:gd name="T0" fmla="*/ 262 w 262"/>
                <a:gd name="T1" fmla="*/ 0 h 345"/>
                <a:gd name="T2" fmla="*/ 0 w 262"/>
                <a:gd name="T3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8168095-89DA-B748-8C9C-2A20E982EB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>
                <a:gd name="T0" fmla="*/ 218 w 218"/>
                <a:gd name="T1" fmla="*/ 0 h 255"/>
                <a:gd name="T2" fmla="*/ 0 w 218"/>
                <a:gd name="T3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6" name="Group 27">
            <a:extLst>
              <a:ext uri="{FF2B5EF4-FFF2-40B4-BE49-F238E27FC236}">
                <a16:creationId xmlns:a16="http://schemas.microsoft.com/office/drawing/2014/main" id="{F2B47599-C2EF-A1B5-02DA-1F4C50BCD154}"/>
              </a:ext>
            </a:extLst>
          </p:cNvPr>
          <p:cNvGrpSpPr>
            <a:grpSpLocks/>
          </p:cNvGrpSpPr>
          <p:nvPr/>
        </p:nvGrpSpPr>
        <p:grpSpPr bwMode="auto">
          <a:xfrm>
            <a:off x="1330325" y="8377238"/>
            <a:ext cx="6832600" cy="17106900"/>
            <a:chOff x="640080" y="1699589"/>
            <a:chExt cx="3286552" cy="347042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B0D7C48-F306-F010-58B4-FB16E1C0D23D}"/>
                </a:ext>
              </a:extLst>
            </p:cNvPr>
            <p:cNvSpPr/>
            <p:nvPr/>
          </p:nvSpPr>
          <p:spPr>
            <a:xfrm>
              <a:off x="644662" y="1699589"/>
              <a:ext cx="3277389" cy="5030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2">
              <a:extLst>
                <a:ext uri="{FF2B5EF4-FFF2-40B4-BE49-F238E27FC236}">
                  <a16:creationId xmlns:a16="http://schemas.microsoft.com/office/drawing/2014/main" id="{16E8E892-2B4D-4360-07E1-D846862DB070}"/>
                </a:ext>
              </a:extLst>
            </p:cNvPr>
            <p:cNvSpPr/>
            <p:nvPr/>
          </p:nvSpPr>
          <p:spPr>
            <a:xfrm rot="10800000">
              <a:off x="2125290" y="4897555"/>
              <a:ext cx="316132" cy="27245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F8F4140-9B5E-EEEB-D105-023EDF54B68D}"/>
                </a:ext>
              </a:extLst>
            </p:cNvPr>
            <p:cNvSpPr/>
            <p:nvPr/>
          </p:nvSpPr>
          <p:spPr>
            <a:xfrm>
              <a:off x="640080" y="2275738"/>
              <a:ext cx="3286552" cy="26243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6651" y="11608522"/>
            <a:ext cx="6490413" cy="12124804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94648" y="3963193"/>
            <a:ext cx="8505851" cy="121225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88970" y="17671575"/>
            <a:ext cx="8511527" cy="1217822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0" name="Date Placeholder 4">
            <a:extLst>
              <a:ext uri="{FF2B5EF4-FFF2-40B4-BE49-F238E27FC236}">
                <a16:creationId xmlns:a16="http://schemas.microsoft.com/office/drawing/2014/main" id="{3931569E-1FB0-9A76-56A4-1E1DDF7B3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03/01/15</a:t>
            </a:r>
          </a:p>
        </p:txBody>
      </p:sp>
      <p:sp>
        <p:nvSpPr>
          <p:cNvPr id="31" name="Footer Placeholder 5">
            <a:extLst>
              <a:ext uri="{FF2B5EF4-FFF2-40B4-BE49-F238E27FC236}">
                <a16:creationId xmlns:a16="http://schemas.microsoft.com/office/drawing/2014/main" id="{1E9D951B-A2A6-B6ED-D669-82B4238A2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32" name="Slide Number Placeholder 6">
            <a:extLst>
              <a:ext uri="{FF2B5EF4-FFF2-40B4-BE49-F238E27FC236}">
                <a16:creationId xmlns:a16="http://schemas.microsoft.com/office/drawing/2014/main" id="{9CE93371-36D9-B7AC-8EC5-4438FECC5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86246-F77A-0742-98AA-43B2DEAA223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938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F323992-81C3-9258-31F7-3E3656D7A176}"/>
              </a:ext>
            </a:extLst>
          </p:cNvPr>
          <p:cNvGrpSpPr>
            <a:grpSpLocks/>
          </p:cNvGrpSpPr>
          <p:nvPr/>
        </p:nvGrpSpPr>
        <p:grpSpPr bwMode="auto">
          <a:xfrm>
            <a:off x="-595313" y="0"/>
            <a:ext cx="19586576" cy="33804225"/>
            <a:chOff x="1243013" y="0"/>
            <a:chExt cx="9402763" cy="6858001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8FC2CC09-C9BB-2DD4-6558-AB5D471E3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FD15701-46D3-5835-0BBF-4902B85C1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>
                <a:gd name="T0" fmla="*/ 219 w 219"/>
                <a:gd name="T1" fmla="*/ 69 h 69"/>
                <a:gd name="T2" fmla="*/ 0 w 219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8D43E38A-D1F6-1B10-569D-8EDFE16F8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>
                <a:gd name="T0" fmla="*/ 0 w 299"/>
                <a:gd name="T1" fmla="*/ 267 h 267"/>
                <a:gd name="T2" fmla="*/ 299 w 299"/>
                <a:gd name="T3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3A34BB3-5392-37C4-0CAE-DE35F88A3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79E57FEB-34AD-39F5-2B40-1B4D33D01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>
                <a:gd name="T0" fmla="*/ 98 w 98"/>
                <a:gd name="T1" fmla="*/ 33 h 33"/>
                <a:gd name="T2" fmla="*/ 0 w 98"/>
                <a:gd name="T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42CABB4A-02B9-4FFB-7A85-A0FA24813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>
                <a:gd name="T0" fmla="*/ 0 w 247"/>
                <a:gd name="T1" fmla="*/ 220 h 220"/>
                <a:gd name="T2" fmla="*/ 247 w 247"/>
                <a:gd name="T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19692D02-9FFB-61EE-EBFC-98E856FB0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58C2B7AA-C6C4-8067-556C-E147316DD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>
                <a:gd name="T0" fmla="*/ 35 w 35"/>
                <a:gd name="T1" fmla="*/ 12 h 12"/>
                <a:gd name="T2" fmla="*/ 0 w 35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6470A7AE-531B-F61B-0E2C-AA8CBEA60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>
                <a:gd name="T0" fmla="*/ 0 w 216"/>
                <a:gd name="T1" fmla="*/ 191 h 191"/>
                <a:gd name="T2" fmla="*/ 216 w 216"/>
                <a:gd name="T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9134FB22-E699-DA54-6F3D-12F3E2AFA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8949071B-4830-D243-BAE4-B15C3EA91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>
                <a:gd name="T0" fmla="*/ 0 w 182"/>
                <a:gd name="T1" fmla="*/ 167 h 167"/>
                <a:gd name="T2" fmla="*/ 182 w 182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1012743F-8F41-89F6-66AD-DA7678594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6807DA85-21EA-7DD1-6C54-4AE4D693C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>
                <a:gd name="T0" fmla="*/ 0 w 145"/>
                <a:gd name="T1" fmla="*/ 133 h 133"/>
                <a:gd name="T2" fmla="*/ 145 w 145"/>
                <a:gd name="T3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4EA74AAA-CA38-6339-1CE7-9207A563B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B4868C98-E477-0C08-8816-07973E380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>
                <a:gd name="T0" fmla="*/ 0 w 80"/>
                <a:gd name="T1" fmla="*/ 69 h 69"/>
                <a:gd name="T2" fmla="*/ 80 w 80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132D5C01-E388-8A0C-165C-5B454AC22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BBF07CE9-0B88-138E-D9AF-62C469C64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8931B758-626B-1FF8-4F38-0C23985C8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>
                <a:gd name="T0" fmla="*/ 304 w 304"/>
                <a:gd name="T1" fmla="*/ 0 h 427"/>
                <a:gd name="T2" fmla="*/ 0 w 304"/>
                <a:gd name="T3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99C3FBB1-D55E-19B4-1400-1734007A6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>
                <a:gd name="T0" fmla="*/ 262 w 262"/>
                <a:gd name="T1" fmla="*/ 0 h 345"/>
                <a:gd name="T2" fmla="*/ 0 w 262"/>
                <a:gd name="T3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217E2EAA-0AFB-C7E0-4B24-42D3A02D3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>
                <a:gd name="T0" fmla="*/ 218 w 218"/>
                <a:gd name="T1" fmla="*/ 0 h 255"/>
                <a:gd name="T2" fmla="*/ 0 w 218"/>
                <a:gd name="T3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1E267E6-A68D-BC99-9FAA-00E76042B109}"/>
              </a:ext>
            </a:extLst>
          </p:cNvPr>
          <p:cNvGrpSpPr>
            <a:grpSpLocks/>
          </p:cNvGrpSpPr>
          <p:nvPr/>
        </p:nvGrpSpPr>
        <p:grpSpPr bwMode="auto">
          <a:xfrm>
            <a:off x="1330325" y="8377238"/>
            <a:ext cx="6832600" cy="17106900"/>
            <a:chOff x="640080" y="1699589"/>
            <a:chExt cx="3286552" cy="3470421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6E53EE4-A367-B475-10C1-222041B289AD}"/>
                </a:ext>
              </a:extLst>
            </p:cNvPr>
            <p:cNvSpPr/>
            <p:nvPr/>
          </p:nvSpPr>
          <p:spPr>
            <a:xfrm>
              <a:off x="644662" y="1699589"/>
              <a:ext cx="3277389" cy="5030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2">
              <a:extLst>
                <a:ext uri="{FF2B5EF4-FFF2-40B4-BE49-F238E27FC236}">
                  <a16:creationId xmlns:a16="http://schemas.microsoft.com/office/drawing/2014/main" id="{85DB2AAB-C116-993C-11B6-93A809D213DF}"/>
                </a:ext>
              </a:extLst>
            </p:cNvPr>
            <p:cNvSpPr/>
            <p:nvPr/>
          </p:nvSpPr>
          <p:spPr>
            <a:xfrm rot="10800000">
              <a:off x="2125290" y="4897555"/>
              <a:ext cx="316132" cy="27245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3B45315-9659-7AAA-7C81-F3E69AF0DEAA}"/>
                </a:ext>
              </a:extLst>
            </p:cNvPr>
            <p:cNvSpPr/>
            <p:nvPr/>
          </p:nvSpPr>
          <p:spPr>
            <a:xfrm>
              <a:off x="640080" y="2275738"/>
              <a:ext cx="3286552" cy="26243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6651" y="11612367"/>
            <a:ext cx="6490413" cy="12120959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84197" y="3954177"/>
            <a:ext cx="7910164" cy="3380423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3742" b="0" cap="all" baseline="0">
                <a:solidFill>
                  <a:schemeClr val="accent1"/>
                </a:solidFill>
              </a:defRPr>
            </a:lvl1pPr>
            <a:lvl2pPr marL="712821" indent="0">
              <a:buNone/>
              <a:defRPr sz="3118" b="1"/>
            </a:lvl2pPr>
            <a:lvl3pPr marL="1425641" indent="0">
              <a:buNone/>
              <a:defRPr sz="2806" b="1"/>
            </a:lvl3pPr>
            <a:lvl4pPr marL="2138462" indent="0">
              <a:buNone/>
              <a:defRPr sz="2495" b="1"/>
            </a:lvl4pPr>
            <a:lvl5pPr marL="2851282" indent="0">
              <a:buNone/>
              <a:defRPr sz="2495" b="1"/>
            </a:lvl5pPr>
            <a:lvl6pPr marL="3564103" indent="0">
              <a:buNone/>
              <a:defRPr sz="2495" b="1"/>
            </a:lvl6pPr>
            <a:lvl7pPr marL="4276923" indent="0">
              <a:buNone/>
              <a:defRPr sz="2495" b="1"/>
            </a:lvl7pPr>
            <a:lvl8pPr marL="4989744" indent="0">
              <a:buNone/>
              <a:defRPr sz="2495" b="1"/>
            </a:lvl8pPr>
            <a:lvl9pPr marL="5702564" indent="0">
              <a:buNone/>
              <a:defRPr sz="2495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84247" y="7334595"/>
            <a:ext cx="7909230" cy="87511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760079" y="17673616"/>
            <a:ext cx="7940415" cy="3380423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3742" b="0" cap="all" baseline="0">
                <a:solidFill>
                  <a:schemeClr val="accent1"/>
                </a:solidFill>
              </a:defRPr>
            </a:lvl1pPr>
            <a:lvl2pPr marL="712821" indent="0">
              <a:buNone/>
              <a:defRPr sz="3118" b="1"/>
            </a:lvl2pPr>
            <a:lvl3pPr marL="1425641" indent="0">
              <a:buNone/>
              <a:defRPr sz="2806" b="1"/>
            </a:lvl3pPr>
            <a:lvl4pPr marL="2138462" indent="0">
              <a:buNone/>
              <a:defRPr sz="2495" b="1"/>
            </a:lvl4pPr>
            <a:lvl5pPr marL="2851282" indent="0">
              <a:buNone/>
              <a:defRPr sz="2495" b="1"/>
            </a:lvl5pPr>
            <a:lvl6pPr marL="3564103" indent="0">
              <a:buNone/>
              <a:defRPr sz="2495" b="1"/>
            </a:lvl6pPr>
            <a:lvl7pPr marL="4276923" indent="0">
              <a:buNone/>
              <a:defRPr sz="2495" b="1"/>
            </a:lvl7pPr>
            <a:lvl8pPr marL="4989744" indent="0">
              <a:buNone/>
              <a:defRPr sz="2495" b="1"/>
            </a:lvl8pPr>
            <a:lvl9pPr marL="5702564" indent="0">
              <a:buNone/>
              <a:defRPr sz="2495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760079" y="21049178"/>
            <a:ext cx="7940415" cy="88006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2" name="Date Placeholder 6">
            <a:extLst>
              <a:ext uri="{FF2B5EF4-FFF2-40B4-BE49-F238E27FC236}">
                <a16:creationId xmlns:a16="http://schemas.microsoft.com/office/drawing/2014/main" id="{6AF36A04-62CF-49C0-0CE6-6F8B637E5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03/01/15</a:t>
            </a:r>
          </a:p>
        </p:txBody>
      </p:sp>
      <p:sp>
        <p:nvSpPr>
          <p:cNvPr id="33" name="Footer Placeholder 7">
            <a:extLst>
              <a:ext uri="{FF2B5EF4-FFF2-40B4-BE49-F238E27FC236}">
                <a16:creationId xmlns:a16="http://schemas.microsoft.com/office/drawing/2014/main" id="{B4B0012F-7CA9-14D3-55FC-60A693A19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34" name="Slide Number Placeholder 8">
            <a:extLst>
              <a:ext uri="{FF2B5EF4-FFF2-40B4-BE49-F238E27FC236}">
                <a16:creationId xmlns:a16="http://schemas.microsoft.com/office/drawing/2014/main" id="{891A7E87-3234-AA76-1B69-1BE2991AA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12A8B-6C0A-574F-A4EF-476B5770C7D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65715837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>
            <a:extLst>
              <a:ext uri="{FF2B5EF4-FFF2-40B4-BE49-F238E27FC236}">
                <a16:creationId xmlns:a16="http://schemas.microsoft.com/office/drawing/2014/main" id="{8842B1E4-92EA-0AC2-C8D8-DC08F09ED2B6}"/>
              </a:ext>
            </a:extLst>
          </p:cNvPr>
          <p:cNvGrpSpPr>
            <a:grpSpLocks/>
          </p:cNvGrpSpPr>
          <p:nvPr/>
        </p:nvGrpSpPr>
        <p:grpSpPr bwMode="auto">
          <a:xfrm>
            <a:off x="-595313" y="0"/>
            <a:ext cx="19586576" cy="33804225"/>
            <a:chOff x="1243013" y="0"/>
            <a:chExt cx="9402763" cy="6858001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4B2B43C1-0303-FB5F-46D3-743647EF1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A0DF7EB9-7906-27EB-06EF-7884285C0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>
                <a:gd name="T0" fmla="*/ 219 w 219"/>
                <a:gd name="T1" fmla="*/ 69 h 69"/>
                <a:gd name="T2" fmla="*/ 0 w 219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B1A99A6E-8517-6CE8-EE62-BC3846DB5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>
                <a:gd name="T0" fmla="*/ 0 w 299"/>
                <a:gd name="T1" fmla="*/ 267 h 267"/>
                <a:gd name="T2" fmla="*/ 299 w 299"/>
                <a:gd name="T3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97B61A44-D944-E37B-1A3E-0192BDFBA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C8058B8F-3F03-0BD7-8380-CA82F9CF4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>
                <a:gd name="T0" fmla="*/ 98 w 98"/>
                <a:gd name="T1" fmla="*/ 33 h 33"/>
                <a:gd name="T2" fmla="*/ 0 w 98"/>
                <a:gd name="T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0592C0D9-6C7B-9568-A101-70CB2DC95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>
                <a:gd name="T0" fmla="*/ 0 w 247"/>
                <a:gd name="T1" fmla="*/ 220 h 220"/>
                <a:gd name="T2" fmla="*/ 247 w 247"/>
                <a:gd name="T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F3942EE2-84AE-D2C7-AAEC-A6EE177CC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B3235F58-FE97-6D4A-DB79-F1DA1442F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>
                <a:gd name="T0" fmla="*/ 35 w 35"/>
                <a:gd name="T1" fmla="*/ 12 h 12"/>
                <a:gd name="T2" fmla="*/ 0 w 35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5E2FAC98-4D54-0C29-5CEC-1EEC48162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>
                <a:gd name="T0" fmla="*/ 0 w 216"/>
                <a:gd name="T1" fmla="*/ 191 h 191"/>
                <a:gd name="T2" fmla="*/ 216 w 216"/>
                <a:gd name="T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5A7C61DA-6896-8834-9A65-408B221BB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BA8ADACA-47CC-16C8-249B-162275253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>
                <a:gd name="T0" fmla="*/ 0 w 182"/>
                <a:gd name="T1" fmla="*/ 167 h 167"/>
                <a:gd name="T2" fmla="*/ 182 w 182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D735B2E0-53A7-8122-99CB-9C008ADA8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A888B413-C6C9-C197-8E89-1039EA165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>
                <a:gd name="T0" fmla="*/ 0 w 145"/>
                <a:gd name="T1" fmla="*/ 133 h 133"/>
                <a:gd name="T2" fmla="*/ 145 w 145"/>
                <a:gd name="T3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6A9FC6B1-EC2F-30FB-E2B5-50C099631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7F8B68AA-6D48-0EA6-D076-6AD9819A8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>
                <a:gd name="T0" fmla="*/ 0 w 80"/>
                <a:gd name="T1" fmla="*/ 69 h 69"/>
                <a:gd name="T2" fmla="*/ 80 w 80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D12C826D-09BE-DF05-630A-BD80699B9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4F81F704-393B-28BC-55B1-23DDF6860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EF8C6E44-2E4A-5693-DAE5-1BD15AA34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>
                <a:gd name="T0" fmla="*/ 304 w 304"/>
                <a:gd name="T1" fmla="*/ 0 h 427"/>
                <a:gd name="T2" fmla="*/ 0 w 304"/>
                <a:gd name="T3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99E18867-A309-00A2-5AD5-5DB8564F4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>
                <a:gd name="T0" fmla="*/ 262 w 262"/>
                <a:gd name="T1" fmla="*/ 0 h 345"/>
                <a:gd name="T2" fmla="*/ 0 w 262"/>
                <a:gd name="T3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id="{54C5DCC9-75B3-776A-DC61-23D4865A0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>
                <a:gd name="T0" fmla="*/ 218 w 218"/>
                <a:gd name="T1" fmla="*/ 0 h 255"/>
                <a:gd name="T2" fmla="*/ 0 w 218"/>
                <a:gd name="T3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4" name="Group 27">
            <a:extLst>
              <a:ext uri="{FF2B5EF4-FFF2-40B4-BE49-F238E27FC236}">
                <a16:creationId xmlns:a16="http://schemas.microsoft.com/office/drawing/2014/main" id="{806431EA-0828-ADE3-5D46-6329A2490F20}"/>
              </a:ext>
            </a:extLst>
          </p:cNvPr>
          <p:cNvGrpSpPr>
            <a:grpSpLocks/>
          </p:cNvGrpSpPr>
          <p:nvPr/>
        </p:nvGrpSpPr>
        <p:grpSpPr bwMode="auto">
          <a:xfrm>
            <a:off x="1330325" y="8377238"/>
            <a:ext cx="6832600" cy="17106900"/>
            <a:chOff x="640080" y="1699589"/>
            <a:chExt cx="3286552" cy="347042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37C90C4-33F5-3058-7D6C-82BBD169B770}"/>
                </a:ext>
              </a:extLst>
            </p:cNvPr>
            <p:cNvSpPr/>
            <p:nvPr/>
          </p:nvSpPr>
          <p:spPr>
            <a:xfrm>
              <a:off x="644662" y="1699589"/>
              <a:ext cx="3277389" cy="5030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>
              <a:extLst>
                <a:ext uri="{FF2B5EF4-FFF2-40B4-BE49-F238E27FC236}">
                  <a16:creationId xmlns:a16="http://schemas.microsoft.com/office/drawing/2014/main" id="{03CE3626-B5FA-9992-3B93-B758816D83D8}"/>
                </a:ext>
              </a:extLst>
            </p:cNvPr>
            <p:cNvSpPr/>
            <p:nvPr/>
          </p:nvSpPr>
          <p:spPr>
            <a:xfrm rot="10800000">
              <a:off x="2125290" y="4897555"/>
              <a:ext cx="316132" cy="27245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C6B4D58-678F-6194-02A6-600A9800B7C2}"/>
                </a:ext>
              </a:extLst>
            </p:cNvPr>
            <p:cNvSpPr/>
            <p:nvPr/>
          </p:nvSpPr>
          <p:spPr>
            <a:xfrm>
              <a:off x="640080" y="2275738"/>
              <a:ext cx="3286552" cy="26243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297" y="11583167"/>
            <a:ext cx="6469384" cy="12150159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8" name="Date Placeholder 2">
            <a:extLst>
              <a:ext uri="{FF2B5EF4-FFF2-40B4-BE49-F238E27FC236}">
                <a16:creationId xmlns:a16="http://schemas.microsoft.com/office/drawing/2014/main" id="{BEA76E72-0041-5D18-6F8C-C9BC5D9DE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03/01/15</a:t>
            </a:r>
          </a:p>
        </p:txBody>
      </p:sp>
      <p:sp>
        <p:nvSpPr>
          <p:cNvPr id="29" name="Footer Placeholder 3">
            <a:extLst>
              <a:ext uri="{FF2B5EF4-FFF2-40B4-BE49-F238E27FC236}">
                <a16:creationId xmlns:a16="http://schemas.microsoft.com/office/drawing/2014/main" id="{311A3A4E-7297-C0BF-DD81-258F5DBAB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FADA82A3-467E-14DE-ACDC-4AC6AD94C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1FD27-6A69-DC4E-8436-5B990357BFA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6149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89E7AD3-D27F-109C-8B53-88E417D27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03/01/15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6BEB3AB-2D13-EE7A-0CC3-ACCD40A9D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371F605-C467-23B9-4A16-568710600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023B0-C29B-884C-8ED5-8169822F6E5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00166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7E05AD9C-CCF4-E469-9E96-F80EBE1A0435}"/>
              </a:ext>
            </a:extLst>
          </p:cNvPr>
          <p:cNvGrpSpPr>
            <a:grpSpLocks/>
          </p:cNvGrpSpPr>
          <p:nvPr/>
        </p:nvGrpSpPr>
        <p:grpSpPr bwMode="auto">
          <a:xfrm>
            <a:off x="-595313" y="0"/>
            <a:ext cx="19586576" cy="33804225"/>
            <a:chOff x="1243013" y="0"/>
            <a:chExt cx="9402763" cy="6858001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815A0C8-BAB8-3501-7858-3A899D0AF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6E4022B-FD95-0BD0-7781-AD294F30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>
                <a:gd name="T0" fmla="*/ 219 w 219"/>
                <a:gd name="T1" fmla="*/ 69 h 69"/>
                <a:gd name="T2" fmla="*/ 0 w 219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DE7A1EB-A42D-B46F-5AB3-E603594C4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>
                <a:gd name="T0" fmla="*/ 0 w 299"/>
                <a:gd name="T1" fmla="*/ 267 h 267"/>
                <a:gd name="T2" fmla="*/ 299 w 299"/>
                <a:gd name="T3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49FA912-0B9E-88EC-FCD0-5E6E0D6A0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1B28F6D-EDFA-E46E-B6BD-4B452B1F2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>
                <a:gd name="T0" fmla="*/ 98 w 98"/>
                <a:gd name="T1" fmla="*/ 33 h 33"/>
                <a:gd name="T2" fmla="*/ 0 w 98"/>
                <a:gd name="T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E5BF192-A599-AAF0-D398-4FC528838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>
                <a:gd name="T0" fmla="*/ 0 w 247"/>
                <a:gd name="T1" fmla="*/ 220 h 220"/>
                <a:gd name="T2" fmla="*/ 247 w 247"/>
                <a:gd name="T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9AA31E4-EB16-465B-DD9E-F0EA2179B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5876400-F483-C5BE-F55B-5A1F30BF4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>
                <a:gd name="T0" fmla="*/ 35 w 35"/>
                <a:gd name="T1" fmla="*/ 12 h 12"/>
                <a:gd name="T2" fmla="*/ 0 w 35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388BEDC-D433-2A5D-17E9-D47BBFB4B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>
                <a:gd name="T0" fmla="*/ 0 w 216"/>
                <a:gd name="T1" fmla="*/ 191 h 191"/>
                <a:gd name="T2" fmla="*/ 216 w 216"/>
                <a:gd name="T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CBAD3B3-D70A-72EF-6EB8-5CCE9A18E9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F1B04A4-28A8-62C4-DBB2-D607B2BFC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>
                <a:gd name="T0" fmla="*/ 0 w 182"/>
                <a:gd name="T1" fmla="*/ 167 h 167"/>
                <a:gd name="T2" fmla="*/ 182 w 182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9F0C5A5-1D30-C5E3-D71E-814AA2DA2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4019773-7144-DF87-93A1-B15092A95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>
                <a:gd name="T0" fmla="*/ 0 w 145"/>
                <a:gd name="T1" fmla="*/ 133 h 133"/>
                <a:gd name="T2" fmla="*/ 145 w 145"/>
                <a:gd name="T3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9D6711C-1D36-3F51-1995-44468CED1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CF51360-0482-D946-2900-43411E0F6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>
                <a:gd name="T0" fmla="*/ 0 w 80"/>
                <a:gd name="T1" fmla="*/ 69 h 69"/>
                <a:gd name="T2" fmla="*/ 80 w 80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3617E8F-8051-4B3D-8DFB-C3E6A5402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193A3E1-1B54-92B2-5844-CCEB31D3B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00893D0-76CF-5B73-3F56-C64561127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>
                <a:gd name="T0" fmla="*/ 304 w 304"/>
                <a:gd name="T1" fmla="*/ 0 h 427"/>
                <a:gd name="T2" fmla="*/ 0 w 304"/>
                <a:gd name="T3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1922411-54FD-D660-435B-51E535A3D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>
                <a:gd name="T0" fmla="*/ 262 w 262"/>
                <a:gd name="T1" fmla="*/ 0 h 345"/>
                <a:gd name="T2" fmla="*/ 0 w 262"/>
                <a:gd name="T3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8E370DE-5D6F-BC0D-A2FF-9AC266460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>
                <a:gd name="T0" fmla="*/ 218 w 218"/>
                <a:gd name="T1" fmla="*/ 0 h 255"/>
                <a:gd name="T2" fmla="*/ 0 w 218"/>
                <a:gd name="T3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6" name="Group 27">
            <a:extLst>
              <a:ext uri="{FF2B5EF4-FFF2-40B4-BE49-F238E27FC236}">
                <a16:creationId xmlns:a16="http://schemas.microsoft.com/office/drawing/2014/main" id="{10386550-B9BC-033E-363E-56EDF918E163}"/>
              </a:ext>
            </a:extLst>
          </p:cNvPr>
          <p:cNvGrpSpPr>
            <a:grpSpLocks/>
          </p:cNvGrpSpPr>
          <p:nvPr/>
        </p:nvGrpSpPr>
        <p:grpSpPr bwMode="auto">
          <a:xfrm>
            <a:off x="1330325" y="8377238"/>
            <a:ext cx="6832600" cy="17106900"/>
            <a:chOff x="640080" y="1699589"/>
            <a:chExt cx="3286552" cy="347042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6340B03-41F7-7042-2BB8-F5840919A724}"/>
                </a:ext>
              </a:extLst>
            </p:cNvPr>
            <p:cNvSpPr/>
            <p:nvPr/>
          </p:nvSpPr>
          <p:spPr>
            <a:xfrm>
              <a:off x="644662" y="1699589"/>
              <a:ext cx="3277389" cy="5030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2">
              <a:extLst>
                <a:ext uri="{FF2B5EF4-FFF2-40B4-BE49-F238E27FC236}">
                  <a16:creationId xmlns:a16="http://schemas.microsoft.com/office/drawing/2014/main" id="{084DE2BA-8743-F084-74CF-E36E06033FA0}"/>
                </a:ext>
              </a:extLst>
            </p:cNvPr>
            <p:cNvSpPr/>
            <p:nvPr/>
          </p:nvSpPr>
          <p:spPr>
            <a:xfrm rot="10800000">
              <a:off x="2125290" y="4897555"/>
              <a:ext cx="316132" cy="27245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68186C2-DF26-AEA2-A5B9-709D58672755}"/>
                </a:ext>
              </a:extLst>
            </p:cNvPr>
            <p:cNvSpPr/>
            <p:nvPr/>
          </p:nvSpPr>
          <p:spPr>
            <a:xfrm>
              <a:off x="640080" y="2275738"/>
              <a:ext cx="3286552" cy="26243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297" y="11583169"/>
            <a:ext cx="6469384" cy="6040196"/>
          </a:xfrm>
        </p:spPr>
        <p:txBody>
          <a:bodyPr bIns="0" anchor="b">
            <a:noAutofit/>
          </a:bodyPr>
          <a:lstStyle>
            <a:lvl1pPr algn="ctr">
              <a:defRPr sz="5821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9415" y="3950187"/>
            <a:ext cx="8514102" cy="2587563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297" y="17623368"/>
            <a:ext cx="6469384" cy="6109958"/>
          </a:xfrm>
        </p:spPr>
        <p:txBody>
          <a:bodyPr/>
          <a:lstStyle>
            <a:lvl1pPr marL="0" indent="0" algn="ctr">
              <a:buNone/>
              <a:defRPr sz="2910">
                <a:solidFill>
                  <a:srgbClr val="FFFEFF"/>
                </a:solidFill>
              </a:defRPr>
            </a:lvl1pPr>
            <a:lvl2pPr marL="712821" indent="0">
              <a:buNone/>
              <a:defRPr sz="2183"/>
            </a:lvl2pPr>
            <a:lvl3pPr marL="1425641" indent="0">
              <a:buNone/>
              <a:defRPr sz="1871"/>
            </a:lvl3pPr>
            <a:lvl4pPr marL="2138462" indent="0">
              <a:buNone/>
              <a:defRPr sz="1559"/>
            </a:lvl4pPr>
            <a:lvl5pPr marL="2851282" indent="0">
              <a:buNone/>
              <a:defRPr sz="1559"/>
            </a:lvl5pPr>
            <a:lvl6pPr marL="3564103" indent="0">
              <a:buNone/>
              <a:defRPr sz="1559"/>
            </a:lvl6pPr>
            <a:lvl7pPr marL="4276923" indent="0">
              <a:buNone/>
              <a:defRPr sz="1559"/>
            </a:lvl7pPr>
            <a:lvl8pPr marL="4989744" indent="0">
              <a:buNone/>
              <a:defRPr sz="1559"/>
            </a:lvl8pPr>
            <a:lvl9pPr marL="5702564" indent="0">
              <a:buNone/>
              <a:defRPr sz="155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Date Placeholder 4">
            <a:extLst>
              <a:ext uri="{FF2B5EF4-FFF2-40B4-BE49-F238E27FC236}">
                <a16:creationId xmlns:a16="http://schemas.microsoft.com/office/drawing/2014/main" id="{7CE4CAAB-1076-CBD5-712F-543177546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03/01/15</a:t>
            </a:r>
          </a:p>
        </p:txBody>
      </p:sp>
      <p:sp>
        <p:nvSpPr>
          <p:cNvPr id="31" name="Footer Placeholder 5">
            <a:extLst>
              <a:ext uri="{FF2B5EF4-FFF2-40B4-BE49-F238E27FC236}">
                <a16:creationId xmlns:a16="http://schemas.microsoft.com/office/drawing/2014/main" id="{8BC4B571-CCB6-02B6-92FF-578DE2196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32" name="Slide Number Placeholder 6">
            <a:extLst>
              <a:ext uri="{FF2B5EF4-FFF2-40B4-BE49-F238E27FC236}">
                <a16:creationId xmlns:a16="http://schemas.microsoft.com/office/drawing/2014/main" id="{75007DDC-34A9-058D-A72A-802C5CB49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64C6E-EABA-FE46-B8AE-D559FAD8CFC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75791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9FDC4932-D3E9-0F14-8DA2-9981494CCD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9862800" cy="33780413"/>
            <a:chOff x="1524000" y="0"/>
            <a:chExt cx="9555163" cy="685323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3F5FF40-1E51-8957-ACFF-BB91B8546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>
                <a:gd name="T0" fmla="*/ 1362 w 1648"/>
                <a:gd name="T1" fmla="*/ 1161 h 1161"/>
                <a:gd name="T2" fmla="*/ 1097 w 1648"/>
                <a:gd name="T3" fmla="*/ 326 h 1161"/>
                <a:gd name="T4" fmla="*/ 470 w 1648"/>
                <a:gd name="T5" fmla="*/ 14 h 1161"/>
                <a:gd name="T6" fmla="*/ 0 w 1648"/>
                <a:gd name="T7" fmla="*/ 138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959BF86-3CC0-A472-50CE-B64EA965B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>
                <a:gd name="T0" fmla="*/ 0 w 297"/>
                <a:gd name="T1" fmla="*/ 0 h 270"/>
                <a:gd name="T2" fmla="*/ 297 w 297"/>
                <a:gd name="T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42AC531-ED44-E0B8-5EC0-DFAEFC925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>
                <a:gd name="T0" fmla="*/ 845 w 1369"/>
                <a:gd name="T1" fmla="*/ 1012 h 1012"/>
                <a:gd name="T2" fmla="*/ 1263 w 1369"/>
                <a:gd name="T3" fmla="*/ 588 h 1012"/>
                <a:gd name="T4" fmla="*/ 602 w 1369"/>
                <a:gd name="T5" fmla="*/ 49 h 1012"/>
                <a:gd name="T6" fmla="*/ 0 w 1369"/>
                <a:gd name="T7" fmla="*/ 28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042AD12-24DA-B863-D494-062D9AC03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>
                <a:gd name="T0" fmla="*/ 0 w 151"/>
                <a:gd name="T1" fmla="*/ 0 h 136"/>
                <a:gd name="T2" fmla="*/ 151 w 151"/>
                <a:gd name="T3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667E073-9817-3109-1212-5B86F9B7B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>
                <a:gd name="T0" fmla="*/ 1034 w 1420"/>
                <a:gd name="T1" fmla="*/ 1061 h 1061"/>
                <a:gd name="T2" fmla="*/ 1345 w 1420"/>
                <a:gd name="T3" fmla="*/ 845 h 1061"/>
                <a:gd name="T4" fmla="*/ 1249 w 1420"/>
                <a:gd name="T5" fmla="*/ 466 h 1061"/>
                <a:gd name="T6" fmla="*/ 530 w 1420"/>
                <a:gd name="T7" fmla="*/ 23 h 1061"/>
                <a:gd name="T8" fmla="*/ 0 w 1420"/>
                <a:gd name="T9" fmla="*/ 225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7299BAE-DBFE-D460-86BB-F09F76F0A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>
                <a:gd name="T0" fmla="*/ 1552 w 1850"/>
                <a:gd name="T1" fmla="*/ 1300 h 1300"/>
                <a:gd name="T2" fmla="*/ 1288 w 1850"/>
                <a:gd name="T3" fmla="*/ 447 h 1300"/>
                <a:gd name="T4" fmla="*/ 559 w 1850"/>
                <a:gd name="T5" fmla="*/ 37 h 1300"/>
                <a:gd name="T6" fmla="*/ 0 w 1850"/>
                <a:gd name="T7" fmla="*/ 131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F1A7AFF-21A2-6359-C32C-E124626C1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>
                <a:gd name="T0" fmla="*/ 1725 w 2009"/>
                <a:gd name="T1" fmla="*/ 1416 h 1416"/>
                <a:gd name="T2" fmla="*/ 1492 w 2009"/>
                <a:gd name="T3" fmla="*/ 565 h 1416"/>
                <a:gd name="T4" fmla="*/ 635 w 2009"/>
                <a:gd name="T5" fmla="*/ 61 h 1416"/>
                <a:gd name="T6" fmla="*/ 0 w 2009"/>
                <a:gd name="T7" fmla="*/ 107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11DBDB54-5FD9-28DC-BACE-DEC53FB79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>
                <a:gd name="T0" fmla="*/ 1097 w 1097"/>
                <a:gd name="T1" fmla="*/ 1129 h 1129"/>
                <a:gd name="T2" fmla="*/ 709 w 1097"/>
                <a:gd name="T3" fmla="*/ 551 h 1129"/>
                <a:gd name="T4" fmla="*/ 0 w 1097"/>
                <a:gd name="T5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710F8D40-831D-948A-CA88-1E555CDA6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>
                <a:gd name="T0" fmla="*/ 1016 w 1016"/>
                <a:gd name="T1" fmla="*/ 1014 h 1014"/>
                <a:gd name="T2" fmla="*/ 698 w 1016"/>
                <a:gd name="T3" fmla="*/ 577 h 1014"/>
                <a:gd name="T4" fmla="*/ 0 w 1016"/>
                <a:gd name="T5" fmla="*/ 0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E47F086F-E382-D315-0CFB-610012DBC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>
                <a:gd name="T0" fmla="*/ 976 w 976"/>
                <a:gd name="T1" fmla="*/ 967 h 967"/>
                <a:gd name="T2" fmla="*/ 686 w 976"/>
                <a:gd name="T3" fmla="*/ 580 h 967"/>
                <a:gd name="T4" fmla="*/ 0 w 976"/>
                <a:gd name="T5" fmla="*/ 0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679913CF-7811-7C59-5A9D-388FF813B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>
                <a:gd name="T0" fmla="*/ 934 w 934"/>
                <a:gd name="T1" fmla="*/ 891 h 891"/>
                <a:gd name="T2" fmla="*/ 705 w 934"/>
                <a:gd name="T3" fmla="*/ 599 h 891"/>
                <a:gd name="T4" fmla="*/ 0 w 934"/>
                <a:gd name="T5" fmla="*/ 0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7AC9D483-444F-24C7-0B94-DA29F3D65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>
                <a:gd name="T0" fmla="*/ 879 w 879"/>
                <a:gd name="T1" fmla="*/ 838 h 838"/>
                <a:gd name="T2" fmla="*/ 698 w 879"/>
                <a:gd name="T3" fmla="*/ 611 h 838"/>
                <a:gd name="T4" fmla="*/ 0 w 879"/>
                <a:gd name="T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6430B58E-9378-B4B8-6FCF-728EAD17D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>
                <a:gd name="T0" fmla="*/ 794 w 794"/>
                <a:gd name="T1" fmla="*/ 807 h 807"/>
                <a:gd name="T2" fmla="*/ 648 w 794"/>
                <a:gd name="T3" fmla="*/ 617 h 807"/>
                <a:gd name="T4" fmla="*/ 0 w 794"/>
                <a:gd name="T5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9A27CAB3-45E5-540C-B153-32CDA7364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>
                <a:gd name="T0" fmla="*/ 397 w 397"/>
                <a:gd name="T1" fmla="*/ 285 h 285"/>
                <a:gd name="T2" fmla="*/ 0 w 397"/>
                <a:gd name="T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5FB89C3A-013E-6DED-E93E-C8FDC08B2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>
                <a:gd name="T0" fmla="*/ 299 w 299"/>
                <a:gd name="T1" fmla="*/ 233 h 233"/>
                <a:gd name="T2" fmla="*/ 0 w 299"/>
                <a:gd name="T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F6AC6914-E5D0-D408-B8B8-7DA617AB68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>
                <a:gd name="T0" fmla="*/ 0 w 134"/>
                <a:gd name="T1" fmla="*/ 0 h 76"/>
                <a:gd name="T2" fmla="*/ 134 w 134"/>
                <a:gd name="T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2" name="Group 23">
            <a:extLst>
              <a:ext uri="{FF2B5EF4-FFF2-40B4-BE49-F238E27FC236}">
                <a16:creationId xmlns:a16="http://schemas.microsoft.com/office/drawing/2014/main" id="{BD035544-889F-5528-7F7C-03B54ED6643B}"/>
              </a:ext>
            </a:extLst>
          </p:cNvPr>
          <p:cNvGrpSpPr>
            <a:grpSpLocks/>
          </p:cNvGrpSpPr>
          <p:nvPr/>
        </p:nvGrpSpPr>
        <p:grpSpPr bwMode="auto">
          <a:xfrm>
            <a:off x="1339850" y="8370888"/>
            <a:ext cx="9058275" cy="17106900"/>
            <a:chOff x="644463" y="1698332"/>
            <a:chExt cx="4357752" cy="347042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2B86330-81A0-6907-CDC9-3DA12EC07725}"/>
                </a:ext>
              </a:extLst>
            </p:cNvPr>
            <p:cNvSpPr/>
            <p:nvPr/>
          </p:nvSpPr>
          <p:spPr>
            <a:xfrm>
              <a:off x="644463" y="1698332"/>
              <a:ext cx="4357752" cy="5030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F7CF7B5-E1E3-8C86-C433-F4AC2AF44473}"/>
                </a:ext>
              </a:extLst>
            </p:cNvPr>
            <p:cNvSpPr/>
            <p:nvPr/>
          </p:nvSpPr>
          <p:spPr>
            <a:xfrm>
              <a:off x="644463" y="2274481"/>
              <a:ext cx="4357752" cy="26243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9">
              <a:extLst>
                <a:ext uri="{FF2B5EF4-FFF2-40B4-BE49-F238E27FC236}">
                  <a16:creationId xmlns:a16="http://schemas.microsoft.com/office/drawing/2014/main" id="{6D5F51B9-6F15-8A38-3B8A-A1B0C58E3476}"/>
                </a:ext>
              </a:extLst>
            </p:cNvPr>
            <p:cNvSpPr/>
            <p:nvPr/>
          </p:nvSpPr>
          <p:spPr>
            <a:xfrm rot="10800000">
              <a:off x="2665250" y="4896297"/>
              <a:ext cx="316178" cy="27245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755050" y="0"/>
            <a:ext cx="7253675" cy="33804225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4989"/>
            </a:lvl1pPr>
            <a:lvl2pPr marL="712821" indent="0">
              <a:buNone/>
              <a:defRPr sz="4365"/>
            </a:lvl2pPr>
            <a:lvl3pPr marL="1425641" indent="0">
              <a:buNone/>
              <a:defRPr sz="3742"/>
            </a:lvl3pPr>
            <a:lvl4pPr marL="2138462" indent="0">
              <a:buNone/>
              <a:defRPr sz="3118"/>
            </a:lvl4pPr>
            <a:lvl5pPr marL="2851282" indent="0">
              <a:buNone/>
              <a:defRPr sz="3118"/>
            </a:lvl5pPr>
            <a:lvl6pPr marL="3564103" indent="0">
              <a:buNone/>
              <a:defRPr sz="3118"/>
            </a:lvl6pPr>
            <a:lvl7pPr marL="4276923" indent="0">
              <a:buNone/>
              <a:defRPr sz="3118"/>
            </a:lvl7pPr>
            <a:lvl8pPr marL="4989744" indent="0">
              <a:buNone/>
              <a:defRPr sz="3118"/>
            </a:lvl8pPr>
            <a:lvl9pPr marL="5702564" indent="0">
              <a:buNone/>
              <a:defRPr sz="3118"/>
            </a:lvl9pPr>
          </a:lstStyle>
          <a:p>
            <a:pPr lvl="0"/>
            <a:r>
              <a:rPr lang="en-GB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202" y="11516517"/>
            <a:ext cx="8726190" cy="6238053"/>
          </a:xfrm>
        </p:spPr>
        <p:txBody>
          <a:bodyPr bIns="0" anchor="b"/>
          <a:lstStyle>
            <a:lvl1pPr>
              <a:defRPr sz="6652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1560" y="17754570"/>
            <a:ext cx="8729491" cy="5986645"/>
          </a:xfrm>
        </p:spPr>
        <p:txBody>
          <a:bodyPr/>
          <a:lstStyle>
            <a:lvl1pPr marL="0" indent="0" algn="ctr">
              <a:buNone/>
              <a:defRPr sz="2910">
                <a:solidFill>
                  <a:srgbClr val="FFFEFF"/>
                </a:solidFill>
              </a:defRPr>
            </a:lvl1pPr>
            <a:lvl2pPr marL="712821" indent="0">
              <a:buNone/>
              <a:defRPr sz="2183"/>
            </a:lvl2pPr>
            <a:lvl3pPr marL="1425641" indent="0">
              <a:buNone/>
              <a:defRPr sz="1871"/>
            </a:lvl3pPr>
            <a:lvl4pPr marL="2138462" indent="0">
              <a:buNone/>
              <a:defRPr sz="1559"/>
            </a:lvl4pPr>
            <a:lvl5pPr marL="2851282" indent="0">
              <a:buNone/>
              <a:defRPr sz="1559"/>
            </a:lvl5pPr>
            <a:lvl6pPr marL="3564103" indent="0">
              <a:buNone/>
              <a:defRPr sz="1559"/>
            </a:lvl6pPr>
            <a:lvl7pPr marL="4276923" indent="0">
              <a:buNone/>
              <a:defRPr sz="1559"/>
            </a:lvl7pPr>
            <a:lvl8pPr marL="4989744" indent="0">
              <a:buNone/>
              <a:defRPr sz="1559"/>
            </a:lvl8pPr>
            <a:lvl9pPr marL="5702564" indent="0">
              <a:buNone/>
              <a:defRPr sz="155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Date Placeholder 4">
            <a:extLst>
              <a:ext uri="{FF2B5EF4-FFF2-40B4-BE49-F238E27FC236}">
                <a16:creationId xmlns:a16="http://schemas.microsoft.com/office/drawing/2014/main" id="{DC2DAD0E-70C9-1452-E985-9946375EE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03/01/15</a:t>
            </a:r>
          </a:p>
        </p:txBody>
      </p:sp>
      <p:sp>
        <p:nvSpPr>
          <p:cNvPr id="27" name="Footer Placeholder 5">
            <a:extLst>
              <a:ext uri="{FF2B5EF4-FFF2-40B4-BE49-F238E27FC236}">
                <a16:creationId xmlns:a16="http://schemas.microsoft.com/office/drawing/2014/main" id="{85442816-39F8-C4E5-097A-271A7CA54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0325" y="30694313"/>
            <a:ext cx="9061450" cy="15779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id="{5DDBE420-238E-0842-2834-42BF5D8FB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0963" y="1577975"/>
            <a:ext cx="1425575" cy="15763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8C4C1-F62A-4348-A9B9-218F4A0A1D7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6789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47CB13B1-0E5D-9C7A-1992-6742647A443A}"/>
              </a:ext>
            </a:extLst>
          </p:cNvPr>
          <p:cNvGrpSpPr>
            <a:grpSpLocks/>
          </p:cNvGrpSpPr>
          <p:nvPr/>
        </p:nvGrpSpPr>
        <p:grpSpPr bwMode="auto">
          <a:xfrm>
            <a:off x="-595313" y="0"/>
            <a:ext cx="19586576" cy="33804225"/>
            <a:chOff x="1243013" y="0"/>
            <a:chExt cx="9402763" cy="685800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463ECF2-53D3-533B-EF78-95D141CB1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BF71028-F8CE-98EC-5287-9E31D30CD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>
                <a:gd name="T0" fmla="*/ 219 w 219"/>
                <a:gd name="T1" fmla="*/ 69 h 69"/>
                <a:gd name="T2" fmla="*/ 0 w 219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3967F93-D203-0A23-6136-D2E619D6A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>
                <a:gd name="T0" fmla="*/ 0 w 299"/>
                <a:gd name="T1" fmla="*/ 267 h 267"/>
                <a:gd name="T2" fmla="*/ 299 w 299"/>
                <a:gd name="T3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C2F67B3-BACA-4973-7356-F934D6748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768677D-13D4-659E-202C-7C681BA34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>
                <a:gd name="T0" fmla="*/ 98 w 98"/>
                <a:gd name="T1" fmla="*/ 33 h 33"/>
                <a:gd name="T2" fmla="*/ 0 w 98"/>
                <a:gd name="T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AED8B20-3977-BF5A-5B07-57620A15A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>
                <a:gd name="T0" fmla="*/ 0 w 247"/>
                <a:gd name="T1" fmla="*/ 220 h 220"/>
                <a:gd name="T2" fmla="*/ 247 w 247"/>
                <a:gd name="T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1E395FA5-C8CE-3D0D-0DBA-6EAA3AAAA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704858E-BCFB-FDA3-E082-DB4F37B36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>
                <a:gd name="T0" fmla="*/ 35 w 35"/>
                <a:gd name="T1" fmla="*/ 12 h 12"/>
                <a:gd name="T2" fmla="*/ 0 w 35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86441238-31E2-3588-FE38-119AF0800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>
                <a:gd name="T0" fmla="*/ 0 w 216"/>
                <a:gd name="T1" fmla="*/ 191 h 191"/>
                <a:gd name="T2" fmla="*/ 216 w 216"/>
                <a:gd name="T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E793B36-392C-3602-B4B0-120D1FF50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CB3044C-962D-C551-2343-D473CBD25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>
                <a:gd name="T0" fmla="*/ 0 w 182"/>
                <a:gd name="T1" fmla="*/ 167 h 167"/>
                <a:gd name="T2" fmla="*/ 182 w 182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E8C856D-E521-BCE2-23F1-FDD2D418C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A0086ADD-030F-4757-D4FE-914CC499E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>
                <a:gd name="T0" fmla="*/ 0 w 145"/>
                <a:gd name="T1" fmla="*/ 133 h 133"/>
                <a:gd name="T2" fmla="*/ 145 w 145"/>
                <a:gd name="T3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9872F556-7BBD-5380-82AC-F8786029D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1B8C472F-F620-0E17-DEA1-237A2DDE6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>
                <a:gd name="T0" fmla="*/ 0 w 80"/>
                <a:gd name="T1" fmla="*/ 69 h 69"/>
                <a:gd name="T2" fmla="*/ 80 w 80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0F68BFE6-646F-5757-C270-025CE8906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C9B7A7D-0398-A77D-6B1B-814382498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E5D83DD5-17A0-0AEE-AD8A-261424CFC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>
                <a:gd name="T0" fmla="*/ 304 w 304"/>
                <a:gd name="T1" fmla="*/ 0 h 427"/>
                <a:gd name="T2" fmla="*/ 0 w 304"/>
                <a:gd name="T3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F368B2F2-B1D2-3C2D-AB90-7541CC3E9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>
                <a:gd name="T0" fmla="*/ 262 w 262"/>
                <a:gd name="T1" fmla="*/ 0 h 345"/>
                <a:gd name="T2" fmla="*/ 0 w 262"/>
                <a:gd name="T3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D7D6908A-19AF-8B75-D520-6503F0F2C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>
                <a:gd name="T0" fmla="*/ 218 w 218"/>
                <a:gd name="T1" fmla="*/ 0 h 255"/>
                <a:gd name="T2" fmla="*/ 0 w 218"/>
                <a:gd name="T3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5" name="Group 27">
            <a:extLst>
              <a:ext uri="{FF2B5EF4-FFF2-40B4-BE49-F238E27FC236}">
                <a16:creationId xmlns:a16="http://schemas.microsoft.com/office/drawing/2014/main" id="{043A05DE-48E0-12C9-E0F7-7643796E7083}"/>
              </a:ext>
            </a:extLst>
          </p:cNvPr>
          <p:cNvGrpSpPr>
            <a:grpSpLocks/>
          </p:cNvGrpSpPr>
          <p:nvPr/>
        </p:nvGrpSpPr>
        <p:grpSpPr bwMode="auto">
          <a:xfrm>
            <a:off x="1330325" y="8377238"/>
            <a:ext cx="6832600" cy="17106900"/>
            <a:chOff x="640080" y="1699589"/>
            <a:chExt cx="3286552" cy="347042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B237B75-BAA0-66E2-C79C-0FDD4C322966}"/>
                </a:ext>
              </a:extLst>
            </p:cNvPr>
            <p:cNvSpPr/>
            <p:nvPr/>
          </p:nvSpPr>
          <p:spPr>
            <a:xfrm>
              <a:off x="644662" y="1699589"/>
              <a:ext cx="3277389" cy="5030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2">
              <a:extLst>
                <a:ext uri="{FF2B5EF4-FFF2-40B4-BE49-F238E27FC236}">
                  <a16:creationId xmlns:a16="http://schemas.microsoft.com/office/drawing/2014/main" id="{B221EE65-A66A-B063-7A59-ACDC23FBCCCB}"/>
                </a:ext>
              </a:extLst>
            </p:cNvPr>
            <p:cNvSpPr/>
            <p:nvPr/>
          </p:nvSpPr>
          <p:spPr>
            <a:xfrm rot="10800000">
              <a:off x="2125290" y="4897555"/>
              <a:ext cx="316132" cy="27245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517CBDB-13E5-BB43-28D7-D45A02F823E4}"/>
                </a:ext>
              </a:extLst>
            </p:cNvPr>
            <p:cNvSpPr/>
            <p:nvPr/>
          </p:nvSpPr>
          <p:spPr>
            <a:xfrm>
              <a:off x="640080" y="2275738"/>
              <a:ext cx="3286552" cy="26243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622" y="11583177"/>
            <a:ext cx="6473059" cy="12188715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79415" y="3917302"/>
            <a:ext cx="8514102" cy="2591307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20691545-D5E1-34E1-CD38-51CB70E83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03/01/15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20065635-2729-0C21-6B63-700DCC89D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5C2E1008-707C-BE8C-B44D-A0124CF4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7EAF6-6308-D04C-ABC7-65088FB0FEB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010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ADCE3E46-DD34-EA9D-9FE4-D5E9AC53C112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0" y="0"/>
            <a:ext cx="19586575" cy="33804225"/>
            <a:chOff x="1243013" y="0"/>
            <a:chExt cx="9402763" cy="685800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271DE9F-FC54-1D6E-845A-E51878DF8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4C6E48C-0708-AAA1-B94A-84C117F28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>
                <a:gd name="T0" fmla="*/ 219 w 219"/>
                <a:gd name="T1" fmla="*/ 69 h 69"/>
                <a:gd name="T2" fmla="*/ 0 w 219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57A9AE2-464A-164F-D2E8-B468A75F6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>
                <a:gd name="T0" fmla="*/ 0 w 299"/>
                <a:gd name="T1" fmla="*/ 267 h 267"/>
                <a:gd name="T2" fmla="*/ 299 w 299"/>
                <a:gd name="T3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C9C2E3C-104C-B36E-5D61-EE858A410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C5EC9DB-FBCF-AC8F-45D6-400D9096C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>
                <a:gd name="T0" fmla="*/ 98 w 98"/>
                <a:gd name="T1" fmla="*/ 33 h 33"/>
                <a:gd name="T2" fmla="*/ 0 w 98"/>
                <a:gd name="T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CFACAD5-6467-A0C2-B0D3-FCBB02B94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>
                <a:gd name="T0" fmla="*/ 0 w 247"/>
                <a:gd name="T1" fmla="*/ 220 h 220"/>
                <a:gd name="T2" fmla="*/ 247 w 247"/>
                <a:gd name="T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26770BB-9425-7B9B-44A5-EEA46C04A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90C92D9-1644-6ACB-9A1A-B727F40BB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>
                <a:gd name="T0" fmla="*/ 35 w 35"/>
                <a:gd name="T1" fmla="*/ 12 h 12"/>
                <a:gd name="T2" fmla="*/ 0 w 35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71417E11-1670-38C4-D93E-4770CA0C3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>
                <a:gd name="T0" fmla="*/ 0 w 216"/>
                <a:gd name="T1" fmla="*/ 191 h 191"/>
                <a:gd name="T2" fmla="*/ 216 w 216"/>
                <a:gd name="T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0B58C2A-3A8C-9BC7-1BAF-DDDDDAC5C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7D9292BF-BE97-8631-EFA9-9249DD02E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>
                <a:gd name="T0" fmla="*/ 0 w 182"/>
                <a:gd name="T1" fmla="*/ 167 h 167"/>
                <a:gd name="T2" fmla="*/ 182 w 182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E7319C5-54D8-4A01-7EA6-2874C7D1C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434A2912-1EE2-F0A5-DA0C-F98F92610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>
                <a:gd name="T0" fmla="*/ 0 w 145"/>
                <a:gd name="T1" fmla="*/ 133 h 133"/>
                <a:gd name="T2" fmla="*/ 145 w 145"/>
                <a:gd name="T3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9B4093D-77B3-F34D-F564-144FFCCBB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14A385D4-A35F-D50E-8C90-66E03E2DE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>
                <a:gd name="T0" fmla="*/ 0 w 80"/>
                <a:gd name="T1" fmla="*/ 69 h 69"/>
                <a:gd name="T2" fmla="*/ 80 w 80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A27C9448-D226-6B73-92E0-A7F63FB88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7DE1C14A-C17A-BF09-C9FC-6135D93B0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52E4A0B6-A82E-AB8E-A4DC-409DFA470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>
                <a:gd name="T0" fmla="*/ 304 w 304"/>
                <a:gd name="T1" fmla="*/ 0 h 427"/>
                <a:gd name="T2" fmla="*/ 0 w 304"/>
                <a:gd name="T3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3853EBD9-0F50-96F8-8FB6-B7AD91C93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>
                <a:gd name="T0" fmla="*/ 262 w 262"/>
                <a:gd name="T1" fmla="*/ 0 h 345"/>
                <a:gd name="T2" fmla="*/ 0 w 262"/>
                <a:gd name="T3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C1D796EE-03DD-2931-5CFF-3C1848D02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>
                <a:gd name="T0" fmla="*/ 218 w 218"/>
                <a:gd name="T1" fmla="*/ 0 h 255"/>
                <a:gd name="T2" fmla="*/ 0 w 218"/>
                <a:gd name="T3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5" name="Group 27">
            <a:extLst>
              <a:ext uri="{FF2B5EF4-FFF2-40B4-BE49-F238E27FC236}">
                <a16:creationId xmlns:a16="http://schemas.microsoft.com/office/drawing/2014/main" id="{76DF0B62-1794-F128-8085-742E4C084362}"/>
              </a:ext>
            </a:extLst>
          </p:cNvPr>
          <p:cNvGrpSpPr>
            <a:grpSpLocks/>
          </p:cNvGrpSpPr>
          <p:nvPr/>
        </p:nvGrpSpPr>
        <p:grpSpPr bwMode="auto">
          <a:xfrm>
            <a:off x="10868025" y="8377238"/>
            <a:ext cx="6832600" cy="17106900"/>
            <a:chOff x="640080" y="1699589"/>
            <a:chExt cx="3286552" cy="347042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543D488-4261-633D-CF4D-383BF0EA94F8}"/>
                </a:ext>
              </a:extLst>
            </p:cNvPr>
            <p:cNvSpPr/>
            <p:nvPr/>
          </p:nvSpPr>
          <p:spPr>
            <a:xfrm>
              <a:off x="644662" y="1699589"/>
              <a:ext cx="3277389" cy="5030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2">
              <a:extLst>
                <a:ext uri="{FF2B5EF4-FFF2-40B4-BE49-F238E27FC236}">
                  <a16:creationId xmlns:a16="http://schemas.microsoft.com/office/drawing/2014/main" id="{4E4E5D02-87AC-4972-18B8-768C5AE7FB96}"/>
                </a:ext>
              </a:extLst>
            </p:cNvPr>
            <p:cNvSpPr/>
            <p:nvPr/>
          </p:nvSpPr>
          <p:spPr>
            <a:xfrm rot="10800000">
              <a:off x="2125290" y="4897555"/>
              <a:ext cx="316132" cy="27245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7B596DB-DD79-00D2-8976-9421EE34409B}"/>
                </a:ext>
              </a:extLst>
            </p:cNvPr>
            <p:cNvSpPr/>
            <p:nvPr/>
          </p:nvSpPr>
          <p:spPr>
            <a:xfrm>
              <a:off x="640080" y="2275738"/>
              <a:ext cx="3286552" cy="26243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046035" y="11583170"/>
            <a:ext cx="6469384" cy="12150154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7218" y="3957174"/>
            <a:ext cx="8561183" cy="2590179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FB4431D5-E20D-5D60-B770-F219DAE22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03/01/15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E2F87914-A137-5659-6355-C9014B61F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543A8A77-F938-ACFF-7815-38A7F750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7A706-A58B-2644-9912-08A79F71FCD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8320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5865" y="10501502"/>
            <a:ext cx="16155949" cy="72445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FDD1AEA0-497D-D810-7C34-B6857004FA2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03/01/15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84E5EC-EA58-58DD-CB37-0AA7572F837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D1220-D25C-864E-A34B-7324C98344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9650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A626BB-5950-2154-4F80-2D94AAC1D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11582400"/>
            <a:ext cx="6469063" cy="1215072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4594F-92AB-38A2-6E57-0FE4022A6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78925" y="3917950"/>
            <a:ext cx="8480425" cy="25912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BA660-7AC2-6D58-8651-B1B514DD74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0325" y="1577975"/>
            <a:ext cx="5702300" cy="15763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2079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altLang="en-US"/>
              <a:t>03/01/15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40928-3CB7-2C98-9A47-5E62103DA5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30325" y="30694313"/>
            <a:ext cx="16329025" cy="1577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79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8CC37-2590-A232-F961-D1D7CF0461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233775" y="1577975"/>
            <a:ext cx="1425575" cy="15763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79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2F3689-D3F1-AE44-A67D-C149C580414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6" r:id="rId1"/>
    <p:sldLayoutId id="2147484227" r:id="rId2"/>
    <p:sldLayoutId id="2147484228" r:id="rId3"/>
    <p:sldLayoutId id="2147484229" r:id="rId4"/>
    <p:sldLayoutId id="2147484230" r:id="rId5"/>
    <p:sldLayoutId id="2147484231" r:id="rId6"/>
    <p:sldLayoutId id="2147484225" r:id="rId7"/>
    <p:sldLayoutId id="2147484232" r:id="rId8"/>
    <p:sldLayoutId id="2147484233" r:id="rId9"/>
    <p:sldLayoutId id="2147484234" r:id="rId10"/>
    <p:sldLayoutId id="2147484235" r:id="rId11"/>
    <p:sldLayoutId id="2147484236" r:id="rId12"/>
  </p:sldLayoutIdLst>
  <p:hf sldNum="0" hdr="0" ftr="0"/>
  <p:txStyles>
    <p:titleStyle>
      <a:lvl1pPr algn="ctr" defTabSz="1425575" rtl="0" fontAlgn="base">
        <a:lnSpc>
          <a:spcPct val="85000"/>
        </a:lnSpc>
        <a:spcBef>
          <a:spcPct val="0"/>
        </a:spcBef>
        <a:spcAft>
          <a:spcPct val="0"/>
        </a:spcAft>
        <a:defRPr sz="6600" kern="1200" spc="-235">
          <a:solidFill>
            <a:schemeClr val="tx1"/>
          </a:solidFill>
          <a:latin typeface="+mj-lt"/>
          <a:ea typeface="+mj-ea"/>
          <a:cs typeface="+mj-cs"/>
        </a:defRPr>
      </a:lvl1pPr>
      <a:lvl2pPr algn="ctr" defTabSz="1425575" rtl="0" fontAlgn="base">
        <a:lnSpc>
          <a:spcPct val="85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2pPr>
      <a:lvl3pPr algn="ctr" defTabSz="1425575" rtl="0" fontAlgn="base">
        <a:lnSpc>
          <a:spcPct val="85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3pPr>
      <a:lvl4pPr algn="ctr" defTabSz="1425575" rtl="0" fontAlgn="base">
        <a:lnSpc>
          <a:spcPct val="85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4pPr>
      <a:lvl5pPr algn="ctr" defTabSz="1425575" rtl="0" fontAlgn="base">
        <a:lnSpc>
          <a:spcPct val="85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5pPr>
      <a:lvl6pPr marL="457200" algn="ctr" defTabSz="1425575" rtl="0" fontAlgn="base">
        <a:lnSpc>
          <a:spcPct val="85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6pPr>
      <a:lvl7pPr marL="914400" algn="ctr" defTabSz="1425575" rtl="0" fontAlgn="base">
        <a:lnSpc>
          <a:spcPct val="85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7pPr>
      <a:lvl8pPr marL="1371600" algn="ctr" defTabSz="1425575" rtl="0" fontAlgn="base">
        <a:lnSpc>
          <a:spcPct val="85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8pPr>
      <a:lvl9pPr marL="1828800" algn="ctr" defTabSz="1425575" rtl="0" fontAlgn="base">
        <a:lnSpc>
          <a:spcPct val="85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55600" indent="-355600" algn="l" defTabSz="1425575" rtl="0" fontAlgn="base">
        <a:lnSpc>
          <a:spcPct val="120000"/>
        </a:lnSpc>
        <a:spcBef>
          <a:spcPts val="1563"/>
        </a:spcBef>
        <a:spcAft>
          <a:spcPct val="0"/>
        </a:spcAft>
        <a:buClr>
          <a:schemeClr val="accent1"/>
        </a:buClr>
        <a:buSzPct val="110000"/>
        <a:buFont typeface="Wingdings" pitchFamily="2" charset="2"/>
        <a:buChar char="§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1068388" indent="-355600" algn="l" defTabSz="1425575" rtl="0" fontAlgn="base">
        <a:lnSpc>
          <a:spcPct val="120000"/>
        </a:lnSpc>
        <a:spcBef>
          <a:spcPts val="775"/>
        </a:spcBef>
        <a:spcAft>
          <a:spcPct val="0"/>
        </a:spcAft>
        <a:buClr>
          <a:schemeClr val="accent1"/>
        </a:buClr>
        <a:buSzPct val="110000"/>
        <a:buFont typeface="Wingdings" pitchFamily="2" charset="2"/>
        <a:buChar char="§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781175" indent="-355600" algn="l" defTabSz="1425575" rtl="0" fontAlgn="base">
        <a:lnSpc>
          <a:spcPct val="120000"/>
        </a:lnSpc>
        <a:spcBef>
          <a:spcPts val="775"/>
        </a:spcBef>
        <a:spcAft>
          <a:spcPct val="0"/>
        </a:spcAft>
        <a:buClr>
          <a:schemeClr val="accent1"/>
        </a:buClr>
        <a:buSzPct val="11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2493963" indent="-355600" algn="l" defTabSz="1425575" rtl="0" fontAlgn="base">
        <a:lnSpc>
          <a:spcPct val="120000"/>
        </a:lnSpc>
        <a:spcBef>
          <a:spcPts val="775"/>
        </a:spcBef>
        <a:spcAft>
          <a:spcPct val="0"/>
        </a:spcAft>
        <a:buClr>
          <a:schemeClr val="accent1"/>
        </a:buClr>
        <a:buSzPct val="11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3206750" indent="-355600" algn="l" defTabSz="1425575" rtl="0" fontAlgn="base">
        <a:lnSpc>
          <a:spcPct val="120000"/>
        </a:lnSpc>
        <a:spcBef>
          <a:spcPts val="775"/>
        </a:spcBef>
        <a:spcAft>
          <a:spcPct val="0"/>
        </a:spcAft>
        <a:buClr>
          <a:schemeClr val="accent1"/>
        </a:buClr>
        <a:buSzPct val="11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13" indent="-356410" algn="l" defTabSz="1425641" rtl="0" eaLnBrk="1" latinLnBrk="0" hangingPunct="1">
        <a:lnSpc>
          <a:spcPct val="120000"/>
        </a:lnSpc>
        <a:spcBef>
          <a:spcPts val="78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71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633333" indent="-356410" algn="l" defTabSz="1425641" rtl="0" eaLnBrk="1" latinLnBrk="0" hangingPunct="1">
        <a:lnSpc>
          <a:spcPct val="120000"/>
        </a:lnSpc>
        <a:spcBef>
          <a:spcPts val="78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71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5346154" indent="-356410" algn="l" defTabSz="1425641" rtl="0" eaLnBrk="1" latinLnBrk="0" hangingPunct="1">
        <a:lnSpc>
          <a:spcPct val="120000"/>
        </a:lnSpc>
        <a:spcBef>
          <a:spcPts val="78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71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6058974" indent="-356410" algn="l" defTabSz="1425641" rtl="0" eaLnBrk="1" latinLnBrk="0" hangingPunct="1">
        <a:lnSpc>
          <a:spcPct val="120000"/>
        </a:lnSpc>
        <a:spcBef>
          <a:spcPts val="78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71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41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821" algn="l" defTabSz="1425641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641" algn="l" defTabSz="1425641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462" algn="l" defTabSz="1425641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282" algn="l" defTabSz="1425641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4103" algn="l" defTabSz="1425641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923" algn="l" defTabSz="1425641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744" algn="l" defTabSz="1425641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564" algn="l" defTabSz="1425641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1E5A"/>
            </a:gs>
            <a:gs pos="25000">
              <a:srgbClr val="002060"/>
            </a:gs>
            <a:gs pos="50000">
              <a:srgbClr val="12148C"/>
            </a:gs>
            <a:gs pos="75000">
              <a:srgbClr val="001E5A"/>
            </a:gs>
            <a:gs pos="100000">
              <a:srgbClr val="001E5A"/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236C158-B5B0-B6A8-84CA-6BECEBEC83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11" y="4044480"/>
            <a:ext cx="18295137" cy="29347466"/>
          </a:xfrm>
          <a:prstGeom prst="rect">
            <a:avLst/>
          </a:prstGeom>
        </p:spPr>
      </p:pic>
      <p:sp>
        <p:nvSpPr>
          <p:cNvPr id="2051" name="Rectangle 2">
            <a:extLst>
              <a:ext uri="{FF2B5EF4-FFF2-40B4-BE49-F238E27FC236}">
                <a16:creationId xmlns:a16="http://schemas.microsoft.com/office/drawing/2014/main" id="{12FA6FB7-AA96-A867-0E99-83371A4B4C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716" y="4071934"/>
            <a:ext cx="18290033" cy="24169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59242" tIns="43602" rIns="59242" bIns="29623"/>
          <a:lstStyle>
            <a:lvl1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946150" indent="-53975" defTabSz="106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1403350" indent="-53975" defTabSz="106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1860550" indent="-53975" defTabSz="106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2317750" indent="-53975" defTabSz="106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MY" sz="60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Hiragino Kaku Gothic StdN W8" panose="020B0800000000000000" pitchFamily="34" charset="-128"/>
                <a:cs typeface="Calibri" panose="020F0502020204030204" pitchFamily="34" charset="0"/>
              </a:rPr>
              <a:t>Title</a:t>
            </a:r>
          </a:p>
          <a:p>
            <a:pPr algn="just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MY" sz="4000" u="sng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Authors</a:t>
            </a:r>
          </a:p>
          <a:p>
            <a:pPr algn="just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MY" sz="4000" u="sng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Affiliations</a:t>
            </a:r>
            <a:endParaRPr lang="en-MY" sz="3200" dirty="0">
              <a:solidFill>
                <a:schemeClr val="bg1">
                  <a:lumMod val="95000"/>
                </a:schemeClr>
              </a:solidFill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15378" name="TextBox 48">
            <a:extLst>
              <a:ext uri="{FF2B5EF4-FFF2-40B4-BE49-F238E27FC236}">
                <a16:creationId xmlns:a16="http://schemas.microsoft.com/office/drawing/2014/main" id="{AB53E300-5A2E-68FD-6800-99432E26B7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359346" y="412280"/>
            <a:ext cx="3284537" cy="711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MY" altLang="en-US" sz="4026" b="1" dirty="0">
                <a:solidFill>
                  <a:schemeClr val="bg1"/>
                </a:solidFill>
                <a:latin typeface="Calibri" panose="020F0502020204030204" pitchFamily="34" charset="0"/>
              </a:rPr>
              <a:t>Abstract ID</a:t>
            </a:r>
            <a:endParaRPr lang="en-US" altLang="en-US" sz="4026" b="1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ED3A76-4815-0008-0F57-45FD34CFC0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46" y="1123480"/>
            <a:ext cx="3714750" cy="2209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14E402-4F8B-95E8-88BA-832D7341A256}"/>
              </a:ext>
            </a:extLst>
          </p:cNvPr>
          <p:cNvSpPr txBox="1"/>
          <p:nvPr/>
        </p:nvSpPr>
        <p:spPr>
          <a:xfrm>
            <a:off x="324719" y="7194253"/>
            <a:ext cx="8928994" cy="784830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E568DA-AC6B-CACF-F38F-F2AE4FB7E8D8}"/>
              </a:ext>
            </a:extLst>
          </p:cNvPr>
          <p:cNvSpPr txBox="1"/>
          <p:nvPr/>
        </p:nvSpPr>
        <p:spPr>
          <a:xfrm>
            <a:off x="9685754" y="7194253"/>
            <a:ext cx="8928994" cy="147424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6B5328-3C2B-F439-6FEB-737698066FEE}"/>
              </a:ext>
            </a:extLst>
          </p:cNvPr>
          <p:cNvSpPr txBox="1"/>
          <p:nvPr/>
        </p:nvSpPr>
        <p:spPr>
          <a:xfrm>
            <a:off x="357970" y="15227760"/>
            <a:ext cx="8895743" cy="181895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F7F18F-9482-4B22-9EA6-F70204BD15A7}"/>
              </a:ext>
            </a:extLst>
          </p:cNvPr>
          <p:cNvSpPr txBox="1"/>
          <p:nvPr/>
        </p:nvSpPr>
        <p:spPr>
          <a:xfrm>
            <a:off x="9685754" y="22121955"/>
            <a:ext cx="8895743" cy="11295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1C366969-6ED4-8BF9-81D3-0822D99E98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794" y="834051"/>
            <a:ext cx="14257585" cy="253250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331</TotalTime>
  <Words>10</Words>
  <Application>Microsoft Macintosh PowerPoint</Application>
  <PresentationFormat>Custom</PresentationFormat>
  <Paragraphs>117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Rockwell</vt:lpstr>
      <vt:lpstr>Times New Roman</vt:lpstr>
      <vt:lpstr>Wingdings</vt:lpstr>
      <vt:lpstr>Atlas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 Gir</dc:creator>
  <cp:lastModifiedBy>Saw Siong Teng</cp:lastModifiedBy>
  <cp:revision>32</cp:revision>
  <cp:lastPrinted>1601-01-01T00:00:00Z</cp:lastPrinted>
  <dcterms:created xsi:type="dcterms:W3CDTF">1601-01-01T00:00:00Z</dcterms:created>
  <dcterms:modified xsi:type="dcterms:W3CDTF">2025-08-27T20:10:39Z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