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68"/>
    <p:restoredTop sz="94704"/>
  </p:normalViewPr>
  <p:slideViewPr>
    <p:cSldViewPr snapToGrid="0">
      <p:cViewPr>
        <p:scale>
          <a:sx n="319" d="100"/>
          <a:sy n="319" d="100"/>
        </p:scale>
        <p:origin x="-688" y="-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32E710-8536-FC4C-96C0-477D6542CD2E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DA2857-CF11-5A42-812A-8DC793BF6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442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DA2857-CF11-5A42-812A-8DC793BF64D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00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DA2857-CF11-5A42-812A-8DC793BF64D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565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E8773-F204-76BC-993B-CE95D56707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46EEF3-5F00-B2C1-4056-52CC84EDC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8DE26-D10B-7C25-4548-A3470799A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04017-4836-AA46-9F68-7CF1C79D4EE0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4DB90-6E0C-E902-D5F7-390BD8E67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FDD2E-799A-2F10-3C71-57D4F259C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BED0-EF9E-DD42-93EA-2A4A3F1BD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69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039FC-D35C-2D5B-4380-43FD1D090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F038A-1374-1DC5-52DF-4838DB234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28CE2-CBD9-0185-8FA2-174622A75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04017-4836-AA46-9F68-7CF1C79D4EE0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A0F32-0B9B-D3D8-EBD8-4FCCC52BA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00F6CA-5964-704E-E0E1-942F8585A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BED0-EF9E-DD42-93EA-2A4A3F1BD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395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77D94-8F98-6E5F-B118-DA0799BF5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CC61A-9751-414D-6C99-D21E59D04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90739-5316-5791-B1DB-649721F6D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04017-4836-AA46-9F68-7CF1C79D4EE0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EEF5F-FDFD-5C07-E0F7-4F3332423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72469-9145-5EC0-765A-713816CDB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BED0-EF9E-DD42-93EA-2A4A3F1BD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212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8540B-FE88-EE14-923F-012030048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87373-FE72-3260-11C6-A604D79841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45A200-F299-0737-9194-48F407A29C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F8AE9D-EFDB-A3FB-B306-57EA42644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04017-4836-AA46-9F68-7CF1C79D4EE0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DCD76A-D594-02A5-2D2E-0A7D60C3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62D81-C89B-B6F8-5151-172D0FAF0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BED0-EF9E-DD42-93EA-2A4A3F1BD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093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F08CB-C794-2C11-C47F-1DE21CA83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0629B-E315-79EA-4FE4-D4FED1D2E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D8E2B-D4AB-E711-496A-619C4C9355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AC789A-ECCB-FFBB-FD0A-8E9AA3D70E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037843-1EC1-1CB9-1A18-030C5BB67A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EE804D-B193-8653-B7D4-9CC109357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04017-4836-AA46-9F68-7CF1C79D4EE0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5383CC-6F55-1000-1959-A0AB56318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ACE782-7D78-925C-10AC-9D09C8E22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BED0-EF9E-DD42-93EA-2A4A3F1BD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893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DEEB6-42CF-8CBA-278C-146F8C028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665440-FCD9-6477-6A6E-931EF3066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04017-4836-AA46-9F68-7CF1C79D4EE0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A18CEC-3DA0-905D-B5AD-FD59C7063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E3731D-1C88-82AD-701B-251E52138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BED0-EF9E-DD42-93EA-2A4A3F1BD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471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49F572-CEE3-E8CF-96A9-EF4D514C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04017-4836-AA46-9F68-7CF1C79D4EE0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242932-913C-A42F-4DC6-0673E1565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BDDBF-35C4-507D-3EFF-7CACA0C71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BED0-EF9E-DD42-93EA-2A4A3F1BD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513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A9762-C523-F9B5-9BE4-C46459DB1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A267A-440F-942C-9D1E-2C19C52BD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EA8A5-D144-E5E2-927E-53C0B7285D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87367F-66D0-2454-90A8-89E73360A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04017-4836-AA46-9F68-7CF1C79D4EE0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B0F3C0-9E5A-95AB-4441-113C2A6C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5A10A9-4343-4DEF-33F6-9ECB75CEC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BED0-EF9E-DD42-93EA-2A4A3F1BD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617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09B2A-8022-19D4-3FF4-6894FBA64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4B6073-146F-15D1-BA4A-FD62AFD7FB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A01F5-F846-5D8F-F343-4BD4C152F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0BD30-79AB-AC23-3568-D8607C751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04017-4836-AA46-9F68-7CF1C79D4EE0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A67010-3C30-8737-6631-289D76BB2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9CB68C-B346-8AF9-24E0-F012D6C0E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BED0-EF9E-DD42-93EA-2A4A3F1BD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762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C626F-DDF1-2F5F-165F-EFA21E546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ACC80E-D937-A3AC-7775-F018B34946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021CB-2C22-8B87-45CB-3F5A427A8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04017-4836-AA46-9F68-7CF1C79D4EE0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430A0-7D5E-15D9-9565-0058F01C7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D9BFE-A7DE-3AB4-426B-7E4C22AA9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BED0-EF9E-DD42-93EA-2A4A3F1BD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597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56B6BA-DBC4-5F06-9C96-F2F3BBAB1E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FB5F3D-BE6F-626C-A558-EB5850BB68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68C25D-1D78-132D-ED06-20489749B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04017-4836-AA46-9F68-7CF1C79D4EE0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85658-CDFA-912E-0A4E-2FCBBC175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07C45-661B-887B-AEEB-EDD0ADB6D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BED0-EF9E-DD42-93EA-2A4A3F1BD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887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B9AC38-5177-2BA9-2D06-FCB67A81E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80CC12-E82F-22DF-127C-BD03BC2E1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F95FE-0C6A-268F-C3F3-2647060D3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E04017-4836-AA46-9F68-7CF1C79D4EE0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C0C0F-5572-53C9-0E31-DB65C67F1D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1A447-E0EB-51E5-D9DC-1C5016B95D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37BED0-EF9E-DD42-93EA-2A4A3F1BD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84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1E5A"/>
            </a:gs>
            <a:gs pos="25000">
              <a:srgbClr val="002060"/>
            </a:gs>
            <a:gs pos="50000">
              <a:srgbClr val="12148C"/>
            </a:gs>
            <a:gs pos="75000">
              <a:srgbClr val="001E5A"/>
            </a:gs>
            <a:gs pos="100000">
              <a:srgbClr val="001E5A"/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rocky mountain side with clouds in the background&#10;&#10;AI-generated content may be incorrect.">
            <a:extLst>
              <a:ext uri="{FF2B5EF4-FFF2-40B4-BE49-F238E27FC236}">
                <a16:creationId xmlns:a16="http://schemas.microsoft.com/office/drawing/2014/main" id="{87B0E05F-85C5-9A30-2F72-D4C5ED9EC64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190499" y="171450"/>
            <a:ext cx="11833477" cy="6527498"/>
          </a:xfrm>
          <a:prstGeom prst="rect">
            <a:avLst/>
          </a:prstGeom>
        </p:spPr>
      </p:pic>
      <p:sp>
        <p:nvSpPr>
          <p:cNvPr id="4" name="TextBox 48">
            <a:extLst>
              <a:ext uri="{FF2B5EF4-FFF2-40B4-BE49-F238E27FC236}">
                <a16:creationId xmlns:a16="http://schemas.microsoft.com/office/drawing/2014/main" id="{F7A134D6-BB1D-AC46-C140-00859F6D47C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68023" y="173734"/>
            <a:ext cx="144783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Rockwell" panose="02060603020205020403" pitchFamily="18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anose="02060603020205020403" pitchFamily="18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anose="02060603020205020403" pitchFamily="18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anose="02060603020205020403" pitchFamily="18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anose="02060603020205020403" pitchFamily="18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7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MY" alt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Abstract ID</a:t>
            </a:r>
            <a:endParaRPr lang="en-US" altLang="en-US" sz="16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B22594-8305-16F7-579C-507BD28180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773" y="512288"/>
            <a:ext cx="1332334" cy="792568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07133CC8-1AE7-FDFD-FC67-499134B73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023" y="2389402"/>
            <a:ext cx="11740455" cy="24156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59242" tIns="43602" rIns="59242" bIns="29623"/>
          <a:lstStyle>
            <a:lvl1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946150" indent="-53975" defTabSz="106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1403350" indent="-53975" defTabSz="106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1860550" indent="-53975" defTabSz="106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2317750" indent="-53975" defTabSz="106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MY" sz="60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Hiragino Kaku Gothic StdN W8" panose="020B0800000000000000" pitchFamily="34" charset="-128"/>
                <a:cs typeface="Calibri" panose="020F0502020204030204" pitchFamily="34" charset="0"/>
              </a:rPr>
              <a:t>Title</a:t>
            </a:r>
          </a:p>
          <a:p>
            <a:pPr algn="ctr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MY" sz="4000" u="sng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Authors</a:t>
            </a:r>
          </a:p>
          <a:p>
            <a:pPr algn="ctr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MY" sz="4000" u="sng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Affiliations</a:t>
            </a:r>
            <a:endParaRPr lang="en-MY" sz="3200" dirty="0">
              <a:solidFill>
                <a:schemeClr val="bg1">
                  <a:lumMod val="95000"/>
                </a:schemeClr>
              </a:solidFill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17" name="Picture 16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733FC48C-4869-CE32-CBEB-5C6FF21BD4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132" y="176925"/>
            <a:ext cx="6549591" cy="115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538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1E5A"/>
            </a:gs>
            <a:gs pos="25000">
              <a:srgbClr val="002060"/>
            </a:gs>
            <a:gs pos="50000">
              <a:srgbClr val="12148C"/>
            </a:gs>
            <a:gs pos="75000">
              <a:srgbClr val="001E5A"/>
            </a:gs>
            <a:gs pos="100000">
              <a:srgbClr val="001E5A"/>
            </a:gs>
          </a:gsLst>
          <a:lin ang="126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1AE9BD-D39A-68D5-3A49-2C014F927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ocky mountain side with clouds in the background&#10;&#10;AI-generated content may be incorrect.">
            <a:extLst>
              <a:ext uri="{FF2B5EF4-FFF2-40B4-BE49-F238E27FC236}">
                <a16:creationId xmlns:a16="http://schemas.microsoft.com/office/drawing/2014/main" id="{8A11B04B-C638-774B-D05A-3F3B59A3591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190499" y="171450"/>
            <a:ext cx="11833477" cy="65274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3744AB-5BF7-C93E-6144-EC55C0BFAC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024" y="146702"/>
            <a:ext cx="1332334" cy="79256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8913B-F883-F90C-EDAA-C2BC37B884E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2ED71D4-E752-6B89-AB0C-C84112399949}"/>
              </a:ext>
            </a:extLst>
          </p:cNvPr>
          <p:cNvSpPr txBox="1">
            <a:spLocks/>
          </p:cNvSpPr>
          <p:nvPr/>
        </p:nvSpPr>
        <p:spPr>
          <a:xfrm>
            <a:off x="838200" y="1059618"/>
            <a:ext cx="10515600" cy="6456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Topic</a:t>
            </a:r>
          </a:p>
        </p:txBody>
      </p:sp>
      <p:pic>
        <p:nvPicPr>
          <p:cNvPr id="2" name="Picture 1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05C1032F-49FA-14A9-4C76-4B863D5020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8454" y="147270"/>
            <a:ext cx="4510002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07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9</Words>
  <Application>Microsoft Macintosh PowerPoint</Application>
  <PresentationFormat>Widescreen</PresentationFormat>
  <Paragraphs>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Saw Siong Teng</dc:creator>
  <cp:lastModifiedBy>Saw Siong Teng</cp:lastModifiedBy>
  <cp:revision>5</cp:revision>
  <dcterms:created xsi:type="dcterms:W3CDTF">2025-08-25T15:08:30Z</dcterms:created>
  <dcterms:modified xsi:type="dcterms:W3CDTF">2025-08-27T20:09:13Z</dcterms:modified>
</cp:coreProperties>
</file>